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9" r:id="rId3"/>
    <p:sldId id="268" r:id="rId4"/>
    <p:sldId id="257" r:id="rId5"/>
    <p:sldId id="258" r:id="rId6"/>
    <p:sldId id="265" r:id="rId7"/>
    <p:sldId id="267" r:id="rId8"/>
    <p:sldId id="266" r:id="rId9"/>
    <p:sldId id="261" r:id="rId10"/>
    <p:sldId id="263" r:id="rId11"/>
    <p:sldId id="264" r:id="rId12"/>
  </p:sldIdLst>
  <p:sldSz cx="12192000" cy="6858000"/>
  <p:notesSz cx="7315200" cy="9601200"/>
  <p:embeddedFontLst>
    <p:embeddedFont>
      <p:font typeface="Abadi" panose="020B0604020104020204" pitchFamily="34" charset="0"/>
      <p:regular r:id="rId14"/>
    </p:embeddedFont>
    <p:embeddedFont>
      <p:font typeface="Corbel" panose="020B0503020204020204" pitchFamily="34" charset="0"/>
      <p:regular r:id="rId15"/>
      <p:bold r:id="rId16"/>
      <p:italic r:id="rId17"/>
      <p:boldItalic r:id="rId18"/>
    </p:embeddedFont>
    <p:embeddedFont>
      <p:font typeface="Noto Sans Symbols"/>
      <p:regular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9" autoAdjust="0"/>
  </p:normalViewPr>
  <p:slideViewPr>
    <p:cSldViewPr snapToGrid="0">
      <p:cViewPr varScale="1">
        <p:scale>
          <a:sx n="81" d="100"/>
          <a:sy n="81" d="100"/>
        </p:scale>
        <p:origin x="96" y="408"/>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LFQQELP\InvestSavvy\Comparision\June24%20return%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KTOP-LFQQELP\InvestSavvy\Comparision\benchmark%20comparison%20chart.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Comparative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71192852985427"/>
          <c:y val="0.18194907339786573"/>
          <c:w val="0.88353649831427972"/>
          <c:h val="0.58684654300168648"/>
        </c:manualLayout>
      </c:layout>
      <c:barChart>
        <c:barDir val="col"/>
        <c:grouping val="clustered"/>
        <c:varyColors val="0"/>
        <c:ser>
          <c:idx val="0"/>
          <c:order val="0"/>
          <c:tx>
            <c:strRef>
              <c:f>'Aug24 returns'!$B$17</c:f>
              <c:strCache>
                <c:ptCount val="1"/>
                <c:pt idx="0">
                  <c:v>InvestSavvy Portfolio</c:v>
                </c:pt>
              </c:strCache>
            </c:strRef>
          </c:tx>
          <c:spPr>
            <a:solidFill>
              <a:schemeClr val="accent6">
                <a:shade val="65000"/>
              </a:schemeClr>
            </a:solidFill>
            <a:ln>
              <a:noFill/>
            </a:ln>
            <a:effectLst/>
          </c:spPr>
          <c:invertIfNegative val="0"/>
          <c:dLbls>
            <c:dLbl>
              <c:idx val="0"/>
              <c:layout>
                <c:manualLayout>
                  <c:x val="-2.579140198254953E-3"/>
                  <c:y val="-1.8754104432388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returns'!$C$17:$G$17</c:f>
              <c:numCache>
                <c:formatCode>0.00%</c:formatCode>
                <c:ptCount val="5"/>
                <c:pt idx="0">
                  <c:v>2.5999999999999999E-3</c:v>
                </c:pt>
                <c:pt idx="1">
                  <c:v>6.0600000000000001E-2</c:v>
                </c:pt>
                <c:pt idx="2">
                  <c:v>0.70569999999999999</c:v>
                </c:pt>
                <c:pt idx="3">
                  <c:v>0.68640000000000001</c:v>
                </c:pt>
                <c:pt idx="4">
                  <c:v>0.52400000000000002</c:v>
                </c:pt>
              </c:numCache>
            </c:numRef>
          </c:val>
          <c:extLst>
            <c:ext xmlns:c16="http://schemas.microsoft.com/office/drawing/2014/chart" uri="{C3380CC4-5D6E-409C-BE32-E72D297353CC}">
              <c16:uniqueId val="{00000001-C0B8-4CD3-B8C2-925A995BEBB8}"/>
            </c:ext>
          </c:extLst>
        </c:ser>
        <c:ser>
          <c:idx val="1"/>
          <c:order val="1"/>
          <c:tx>
            <c:strRef>
              <c:f>'Aug24 returns'!$B$18</c:f>
              <c:strCache>
                <c:ptCount val="1"/>
                <c:pt idx="0">
                  <c:v>BSE 500</c:v>
                </c:pt>
              </c:strCache>
            </c:strRef>
          </c:tx>
          <c:spPr>
            <a:solidFill>
              <a:schemeClr val="accent6"/>
            </a:solidFill>
            <a:ln>
              <a:noFill/>
            </a:ln>
            <a:effectLst/>
          </c:spPr>
          <c:invertIfNegative val="0"/>
          <c:dLbls>
            <c:dLbl>
              <c:idx val="0"/>
              <c:layout>
                <c:manualLayout>
                  <c:x val="1.7539466143345894E-2"/>
                  <c:y val="0.16647539622602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8-4CD3-B8C2-925A995BEBB8}"/>
                </c:ext>
              </c:extLst>
            </c:dLbl>
            <c:dLbl>
              <c:idx val="1"/>
              <c:layout>
                <c:manualLayout>
                  <c:x val="2.0341953074798979E-2"/>
                  <c:y val="0.150105943804807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8-4CD3-B8C2-925A995BEBB8}"/>
                </c:ext>
              </c:extLst>
            </c:dLbl>
            <c:dLbl>
              <c:idx val="2"/>
              <c:layout>
                <c:manualLayout>
                  <c:x val="2.1308938712422499E-2"/>
                  <c:y val="-2.4321556092604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8-4CD3-B8C2-925A995BEBB8}"/>
                </c:ext>
              </c:extLst>
            </c:dLbl>
            <c:dLbl>
              <c:idx val="3"/>
              <c:layout>
                <c:manualLayout>
                  <c:x val="1.665705701533492E-2"/>
                  <c:y val="-1.380516938372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8-4CD3-B8C2-925A995BEBB8}"/>
                </c:ext>
              </c:extLst>
            </c:dLbl>
            <c:dLbl>
              <c:idx val="4"/>
              <c:layout>
                <c:manualLayout>
                  <c:x val="1.9056258386631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returns'!$C$18:$G$18</c:f>
              <c:numCache>
                <c:formatCode>0.00%</c:formatCode>
                <c:ptCount val="5"/>
                <c:pt idx="0">
                  <c:v>-6.4500000000000002E-2</c:v>
                </c:pt>
                <c:pt idx="1">
                  <c:v>-3.5799999999999998E-2</c:v>
                </c:pt>
                <c:pt idx="2">
                  <c:v>0.35899999999999999</c:v>
                </c:pt>
                <c:pt idx="3">
                  <c:v>0.2054</c:v>
                </c:pt>
                <c:pt idx="4">
                  <c:v>0.2001</c:v>
                </c:pt>
              </c:numCache>
            </c:numRef>
          </c:val>
          <c:extLst>
            <c:ext xmlns:c16="http://schemas.microsoft.com/office/drawing/2014/chart" uri="{C3380CC4-5D6E-409C-BE32-E72D297353CC}">
              <c16:uniqueId val="{00000007-C0B8-4CD3-B8C2-925A995BEBB8}"/>
            </c:ext>
          </c:extLst>
        </c:ser>
        <c:ser>
          <c:idx val="2"/>
          <c:order val="2"/>
          <c:tx>
            <c:strRef>
              <c:f>'Aug24 returns'!$B$19</c:f>
              <c:strCache>
                <c:ptCount val="1"/>
                <c:pt idx="0">
                  <c:v>Nifty 50</c:v>
                </c:pt>
              </c:strCache>
            </c:strRef>
          </c:tx>
          <c:spPr>
            <a:solidFill>
              <a:schemeClr val="accent6">
                <a:tint val="65000"/>
              </a:schemeClr>
            </a:solidFill>
            <a:ln>
              <a:noFill/>
            </a:ln>
            <a:effectLst/>
          </c:spPr>
          <c:invertIfNegative val="0"/>
          <c:dLbls>
            <c:dLbl>
              <c:idx val="0"/>
              <c:layout>
                <c:manualLayout>
                  <c:x val="1.9011132144283703E-2"/>
                  <c:y val="0.109605979268874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8-4CD3-B8C2-925A995BEBB8}"/>
                </c:ext>
              </c:extLst>
            </c:dLbl>
            <c:dLbl>
              <c:idx val="1"/>
              <c:layout>
                <c:manualLayout>
                  <c:x val="4.0052968861256318E-2"/>
                  <c:y val="9.1340761855121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8-4CD3-B8C2-925A995BEBB8}"/>
                </c:ext>
              </c:extLst>
            </c:dLbl>
            <c:dLbl>
              <c:idx val="2"/>
              <c:layout>
                <c:manualLayout>
                  <c:x val="2.7192303016620064E-2"/>
                  <c:y val="-1.367554210427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8-4CD3-B8C2-925A995BEBB8}"/>
                </c:ext>
              </c:extLst>
            </c:dLbl>
            <c:dLbl>
              <c:idx val="3"/>
              <c:layout>
                <c:manualLayout>
                  <c:x val="1.5515881974957017E-2"/>
                  <c:y val="9.3375122052100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8-4CD3-B8C2-925A995BEBB8}"/>
                </c:ext>
              </c:extLst>
            </c:dLbl>
            <c:dLbl>
              <c:idx val="4"/>
              <c:layout>
                <c:manualLayout>
                  <c:x val="1.789618103193762E-2"/>
                  <c:y val="1.2115666666032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returns'!$C$19:$G$19</c:f>
              <c:numCache>
                <c:formatCode>0.00%</c:formatCode>
                <c:ptCount val="5"/>
                <c:pt idx="0">
                  <c:v>-6.2199999999999998E-2</c:v>
                </c:pt>
                <c:pt idx="1">
                  <c:v>-2.9899999999999999E-2</c:v>
                </c:pt>
                <c:pt idx="2">
                  <c:v>0.26869999999999999</c:v>
                </c:pt>
                <c:pt idx="3">
                  <c:v>0.15909999999999999</c:v>
                </c:pt>
                <c:pt idx="4">
                  <c:v>0.14530000000000001</c:v>
                </c:pt>
              </c:numCache>
            </c:numRef>
          </c:val>
          <c:extLst>
            <c:ext xmlns:c16="http://schemas.microsoft.com/office/drawing/2014/chart" uri="{C3380CC4-5D6E-409C-BE32-E72D297353CC}">
              <c16:uniqueId val="{0000000D-C0B8-4CD3-B8C2-925A995BEBB8}"/>
            </c:ext>
          </c:extLst>
        </c:ser>
        <c:dLbls>
          <c:showLegendKey val="0"/>
          <c:showVal val="0"/>
          <c:showCatName val="0"/>
          <c:showSerName val="0"/>
          <c:showPercent val="0"/>
          <c:showBubbleSize val="0"/>
        </c:dLbls>
        <c:gapWidth val="219"/>
        <c:overlap val="-27"/>
        <c:axId val="106111968"/>
        <c:axId val="106112448"/>
      </c:barChart>
      <c:catAx>
        <c:axId val="106111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2448"/>
        <c:crosses val="autoZero"/>
        <c:auto val="1"/>
        <c:lblAlgn val="ctr"/>
        <c:lblOffset val="100"/>
        <c:noMultiLvlLbl val="0"/>
      </c:catAx>
      <c:valAx>
        <c:axId val="106112448"/>
        <c:scaling>
          <c:orientation val="minMax"/>
          <c:max val="1"/>
          <c:min val="-0.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1968"/>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IN" b="1" dirty="0"/>
              <a:t>Comparative Performance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'benchmark comparison chart'!$R$1</c:f>
              <c:strCache>
                <c:ptCount val="1"/>
                <c:pt idx="0">
                  <c:v>InvestSavvy</c:v>
                </c:pt>
              </c:strCache>
            </c:strRef>
          </c:tx>
          <c:spPr>
            <a:ln w="22225" cap="rnd" cmpd="sng" algn="ctr">
              <a:solidFill>
                <a:schemeClr val="accent1"/>
              </a:solidFill>
              <a:round/>
            </a:ln>
            <a:effectLst/>
          </c:spPr>
          <c:marker>
            <c:symbol val="none"/>
          </c:marker>
          <c:cat>
            <c:numRef>
              <c:f>'benchmark comparison chart'!$Q$2:$Q$921</c:f>
              <c:numCache>
                <c:formatCode>d\-mmm\-yy</c:formatCode>
                <c:ptCount val="920"/>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numCache>
            </c:numRef>
          </c:cat>
          <c:val>
            <c:numRef>
              <c:f>'benchmark comparison chart'!$R$2:$R$921</c:f>
              <c:numCache>
                <c:formatCode>General</c:formatCode>
                <c:ptCount val="920"/>
                <c:pt idx="0">
                  <c:v>100</c:v>
                </c:pt>
                <c:pt idx="1">
                  <c:v>99.6</c:v>
                </c:pt>
                <c:pt idx="2">
                  <c:v>100.1</c:v>
                </c:pt>
                <c:pt idx="3">
                  <c:v>99.1</c:v>
                </c:pt>
                <c:pt idx="4">
                  <c:v>99.1</c:v>
                </c:pt>
                <c:pt idx="5">
                  <c:v>99.1</c:v>
                </c:pt>
                <c:pt idx="6">
                  <c:v>97.9</c:v>
                </c:pt>
                <c:pt idx="7">
                  <c:v>97.9</c:v>
                </c:pt>
                <c:pt idx="8">
                  <c:v>96</c:v>
                </c:pt>
                <c:pt idx="9">
                  <c:v>95.5</c:v>
                </c:pt>
                <c:pt idx="10">
                  <c:v>94</c:v>
                </c:pt>
                <c:pt idx="11">
                  <c:v>94</c:v>
                </c:pt>
                <c:pt idx="12">
                  <c:v>94</c:v>
                </c:pt>
                <c:pt idx="13">
                  <c:v>92.8</c:v>
                </c:pt>
                <c:pt idx="14">
                  <c:v>91.1</c:v>
                </c:pt>
                <c:pt idx="15">
                  <c:v>89.7</c:v>
                </c:pt>
                <c:pt idx="16">
                  <c:v>87.9</c:v>
                </c:pt>
                <c:pt idx="17">
                  <c:v>88.9</c:v>
                </c:pt>
                <c:pt idx="18">
                  <c:v>88.9</c:v>
                </c:pt>
                <c:pt idx="19">
                  <c:v>88.9</c:v>
                </c:pt>
                <c:pt idx="20">
                  <c:v>90</c:v>
                </c:pt>
                <c:pt idx="21">
                  <c:v>92.3</c:v>
                </c:pt>
                <c:pt idx="22">
                  <c:v>92.5</c:v>
                </c:pt>
                <c:pt idx="23">
                  <c:v>90.8</c:v>
                </c:pt>
                <c:pt idx="24">
                  <c:v>92.7</c:v>
                </c:pt>
                <c:pt idx="25">
                  <c:v>92.7</c:v>
                </c:pt>
                <c:pt idx="26">
                  <c:v>92.7</c:v>
                </c:pt>
                <c:pt idx="27">
                  <c:v>91</c:v>
                </c:pt>
                <c:pt idx="28">
                  <c:v>89.8</c:v>
                </c:pt>
                <c:pt idx="29">
                  <c:v>87.9</c:v>
                </c:pt>
                <c:pt idx="30">
                  <c:v>89.4</c:v>
                </c:pt>
                <c:pt idx="31">
                  <c:v>90.1</c:v>
                </c:pt>
                <c:pt idx="32">
                  <c:v>90.1</c:v>
                </c:pt>
                <c:pt idx="33">
                  <c:v>90.1</c:v>
                </c:pt>
                <c:pt idx="34">
                  <c:v>91.8</c:v>
                </c:pt>
                <c:pt idx="35">
                  <c:v>92.1</c:v>
                </c:pt>
                <c:pt idx="36">
                  <c:v>91.5</c:v>
                </c:pt>
                <c:pt idx="37">
                  <c:v>92.2</c:v>
                </c:pt>
                <c:pt idx="38">
                  <c:v>91.5</c:v>
                </c:pt>
                <c:pt idx="39">
                  <c:v>91.5</c:v>
                </c:pt>
                <c:pt idx="40">
                  <c:v>91.5</c:v>
                </c:pt>
                <c:pt idx="41">
                  <c:v>91.3</c:v>
                </c:pt>
                <c:pt idx="42">
                  <c:v>91</c:v>
                </c:pt>
                <c:pt idx="43">
                  <c:v>91.2</c:v>
                </c:pt>
                <c:pt idx="44">
                  <c:v>91</c:v>
                </c:pt>
                <c:pt idx="45">
                  <c:v>90.5</c:v>
                </c:pt>
                <c:pt idx="46">
                  <c:v>90.5</c:v>
                </c:pt>
                <c:pt idx="47">
                  <c:v>90.5</c:v>
                </c:pt>
                <c:pt idx="48">
                  <c:v>88</c:v>
                </c:pt>
                <c:pt idx="49">
                  <c:v>88.2</c:v>
                </c:pt>
                <c:pt idx="50">
                  <c:v>89.4</c:v>
                </c:pt>
                <c:pt idx="51">
                  <c:v>87.2</c:v>
                </c:pt>
                <c:pt idx="52">
                  <c:v>86.2</c:v>
                </c:pt>
                <c:pt idx="53">
                  <c:v>86.2</c:v>
                </c:pt>
                <c:pt idx="54">
                  <c:v>86.2</c:v>
                </c:pt>
                <c:pt idx="55">
                  <c:v>83.3</c:v>
                </c:pt>
                <c:pt idx="56">
                  <c:v>86.2</c:v>
                </c:pt>
                <c:pt idx="57">
                  <c:v>84.9</c:v>
                </c:pt>
                <c:pt idx="58">
                  <c:v>85.4</c:v>
                </c:pt>
                <c:pt idx="59">
                  <c:v>86.5</c:v>
                </c:pt>
                <c:pt idx="60">
                  <c:v>86.5</c:v>
                </c:pt>
                <c:pt idx="61">
                  <c:v>86.5</c:v>
                </c:pt>
                <c:pt idx="62">
                  <c:v>87.4</c:v>
                </c:pt>
                <c:pt idx="63">
                  <c:v>88.2</c:v>
                </c:pt>
                <c:pt idx="64">
                  <c:v>88.5</c:v>
                </c:pt>
                <c:pt idx="65">
                  <c:v>88.1</c:v>
                </c:pt>
                <c:pt idx="66">
                  <c:v>87.7</c:v>
                </c:pt>
                <c:pt idx="67">
                  <c:v>87.7</c:v>
                </c:pt>
                <c:pt idx="68">
                  <c:v>87.7</c:v>
                </c:pt>
                <c:pt idx="69">
                  <c:v>88.6</c:v>
                </c:pt>
                <c:pt idx="70">
                  <c:v>88.6</c:v>
                </c:pt>
                <c:pt idx="71">
                  <c:v>89.1</c:v>
                </c:pt>
                <c:pt idx="72">
                  <c:v>90.9</c:v>
                </c:pt>
                <c:pt idx="73">
                  <c:v>91.4</c:v>
                </c:pt>
                <c:pt idx="74">
                  <c:v>91.4</c:v>
                </c:pt>
                <c:pt idx="75">
                  <c:v>91.4</c:v>
                </c:pt>
                <c:pt idx="76">
                  <c:v>92.3</c:v>
                </c:pt>
                <c:pt idx="77">
                  <c:v>92.2</c:v>
                </c:pt>
                <c:pt idx="78">
                  <c:v>91.6</c:v>
                </c:pt>
                <c:pt idx="79">
                  <c:v>91.2</c:v>
                </c:pt>
                <c:pt idx="80">
                  <c:v>91.4</c:v>
                </c:pt>
                <c:pt idx="81">
                  <c:v>91.4</c:v>
                </c:pt>
                <c:pt idx="82">
                  <c:v>91.4</c:v>
                </c:pt>
                <c:pt idx="83">
                  <c:v>92.7</c:v>
                </c:pt>
                <c:pt idx="84">
                  <c:v>94.9</c:v>
                </c:pt>
                <c:pt idx="85">
                  <c:v>95.2</c:v>
                </c:pt>
                <c:pt idx="86">
                  <c:v>95.8</c:v>
                </c:pt>
                <c:pt idx="87">
                  <c:v>97.1</c:v>
                </c:pt>
                <c:pt idx="88">
                  <c:v>97.1</c:v>
                </c:pt>
                <c:pt idx="89">
                  <c:v>97.1</c:v>
                </c:pt>
                <c:pt idx="90">
                  <c:v>98.4</c:v>
                </c:pt>
                <c:pt idx="91">
                  <c:v>97</c:v>
                </c:pt>
                <c:pt idx="92">
                  <c:v>98</c:v>
                </c:pt>
                <c:pt idx="93">
                  <c:v>97.8</c:v>
                </c:pt>
                <c:pt idx="94">
                  <c:v>99.4</c:v>
                </c:pt>
                <c:pt idx="95">
                  <c:v>99.4</c:v>
                </c:pt>
                <c:pt idx="96">
                  <c:v>99.4</c:v>
                </c:pt>
                <c:pt idx="97">
                  <c:v>100.3</c:v>
                </c:pt>
                <c:pt idx="98">
                  <c:v>101.2</c:v>
                </c:pt>
                <c:pt idx="99">
                  <c:v>100.5</c:v>
                </c:pt>
                <c:pt idx="100">
                  <c:v>99.3</c:v>
                </c:pt>
                <c:pt idx="101">
                  <c:v>99.6</c:v>
                </c:pt>
                <c:pt idx="102">
                  <c:v>99.6</c:v>
                </c:pt>
                <c:pt idx="103">
                  <c:v>99.6</c:v>
                </c:pt>
                <c:pt idx="104">
                  <c:v>100.6</c:v>
                </c:pt>
                <c:pt idx="105">
                  <c:v>100.6</c:v>
                </c:pt>
                <c:pt idx="106">
                  <c:v>100.7</c:v>
                </c:pt>
                <c:pt idx="107">
                  <c:v>102</c:v>
                </c:pt>
                <c:pt idx="108">
                  <c:v>102.9</c:v>
                </c:pt>
                <c:pt idx="109">
                  <c:v>102.9</c:v>
                </c:pt>
                <c:pt idx="110">
                  <c:v>102.9</c:v>
                </c:pt>
                <c:pt idx="111">
                  <c:v>102.9</c:v>
                </c:pt>
                <c:pt idx="112">
                  <c:v>102.3</c:v>
                </c:pt>
                <c:pt idx="113">
                  <c:v>102.3</c:v>
                </c:pt>
                <c:pt idx="114">
                  <c:v>103.1</c:v>
                </c:pt>
                <c:pt idx="115">
                  <c:v>102.5</c:v>
                </c:pt>
                <c:pt idx="116">
                  <c:v>102.5</c:v>
                </c:pt>
                <c:pt idx="117">
                  <c:v>102.5</c:v>
                </c:pt>
                <c:pt idx="118">
                  <c:v>100.8</c:v>
                </c:pt>
                <c:pt idx="119">
                  <c:v>103</c:v>
                </c:pt>
                <c:pt idx="120">
                  <c:v>104.4</c:v>
                </c:pt>
                <c:pt idx="121">
                  <c:v>105.3</c:v>
                </c:pt>
                <c:pt idx="122">
                  <c:v>105.5</c:v>
                </c:pt>
                <c:pt idx="123">
                  <c:v>105.5</c:v>
                </c:pt>
                <c:pt idx="124">
                  <c:v>105.5</c:v>
                </c:pt>
                <c:pt idx="125">
                  <c:v>104.5</c:v>
                </c:pt>
                <c:pt idx="126">
                  <c:v>106.3</c:v>
                </c:pt>
                <c:pt idx="127">
                  <c:v>106.3</c:v>
                </c:pt>
                <c:pt idx="128">
                  <c:v>105.5</c:v>
                </c:pt>
                <c:pt idx="129">
                  <c:v>105.1</c:v>
                </c:pt>
                <c:pt idx="130">
                  <c:v>105.1</c:v>
                </c:pt>
                <c:pt idx="131">
                  <c:v>105.1</c:v>
                </c:pt>
                <c:pt idx="132">
                  <c:v>104.9</c:v>
                </c:pt>
                <c:pt idx="133">
                  <c:v>106.1</c:v>
                </c:pt>
                <c:pt idx="134">
                  <c:v>106.6</c:v>
                </c:pt>
                <c:pt idx="135">
                  <c:v>107.7</c:v>
                </c:pt>
                <c:pt idx="136">
                  <c:v>106.8</c:v>
                </c:pt>
                <c:pt idx="137">
                  <c:v>106.8</c:v>
                </c:pt>
                <c:pt idx="138">
                  <c:v>106.8</c:v>
                </c:pt>
                <c:pt idx="139">
                  <c:v>108.3</c:v>
                </c:pt>
                <c:pt idx="140">
                  <c:v>109</c:v>
                </c:pt>
                <c:pt idx="141">
                  <c:v>110.4</c:v>
                </c:pt>
                <c:pt idx="142">
                  <c:v>111.4</c:v>
                </c:pt>
                <c:pt idx="143">
                  <c:v>109.1</c:v>
                </c:pt>
                <c:pt idx="144">
                  <c:v>109.1</c:v>
                </c:pt>
                <c:pt idx="145">
                  <c:v>109.1</c:v>
                </c:pt>
                <c:pt idx="146">
                  <c:v>108.9</c:v>
                </c:pt>
                <c:pt idx="147">
                  <c:v>110.1</c:v>
                </c:pt>
                <c:pt idx="148">
                  <c:v>109</c:v>
                </c:pt>
                <c:pt idx="149">
                  <c:v>108.7</c:v>
                </c:pt>
                <c:pt idx="150">
                  <c:v>106.1</c:v>
                </c:pt>
                <c:pt idx="151">
                  <c:v>106.1</c:v>
                </c:pt>
                <c:pt idx="152">
                  <c:v>106.1</c:v>
                </c:pt>
                <c:pt idx="153">
                  <c:v>101.7</c:v>
                </c:pt>
                <c:pt idx="154">
                  <c:v>102.9</c:v>
                </c:pt>
                <c:pt idx="155">
                  <c:v>102.4</c:v>
                </c:pt>
                <c:pt idx="156">
                  <c:v>102.9</c:v>
                </c:pt>
                <c:pt idx="157">
                  <c:v>104</c:v>
                </c:pt>
                <c:pt idx="158">
                  <c:v>104</c:v>
                </c:pt>
                <c:pt idx="159">
                  <c:v>104</c:v>
                </c:pt>
                <c:pt idx="160">
                  <c:v>102.6</c:v>
                </c:pt>
                <c:pt idx="161">
                  <c:v>104.4</c:v>
                </c:pt>
                <c:pt idx="162">
                  <c:v>104.4</c:v>
                </c:pt>
                <c:pt idx="163">
                  <c:v>106</c:v>
                </c:pt>
                <c:pt idx="164">
                  <c:v>106.9</c:v>
                </c:pt>
                <c:pt idx="165">
                  <c:v>106.9</c:v>
                </c:pt>
                <c:pt idx="166">
                  <c:v>106.9</c:v>
                </c:pt>
                <c:pt idx="167">
                  <c:v>107</c:v>
                </c:pt>
                <c:pt idx="168">
                  <c:v>105.2</c:v>
                </c:pt>
                <c:pt idx="169">
                  <c:v>105.1</c:v>
                </c:pt>
                <c:pt idx="170">
                  <c:v>104.5</c:v>
                </c:pt>
                <c:pt idx="171">
                  <c:v>104.4</c:v>
                </c:pt>
                <c:pt idx="172">
                  <c:v>104.4</c:v>
                </c:pt>
                <c:pt idx="173">
                  <c:v>104.4</c:v>
                </c:pt>
                <c:pt idx="174">
                  <c:v>104.9</c:v>
                </c:pt>
                <c:pt idx="175">
                  <c:v>105</c:v>
                </c:pt>
                <c:pt idx="176">
                  <c:v>105.1</c:v>
                </c:pt>
                <c:pt idx="177">
                  <c:v>104.9</c:v>
                </c:pt>
                <c:pt idx="178">
                  <c:v>104</c:v>
                </c:pt>
                <c:pt idx="179">
                  <c:v>104</c:v>
                </c:pt>
                <c:pt idx="180">
                  <c:v>104</c:v>
                </c:pt>
                <c:pt idx="181">
                  <c:v>105</c:v>
                </c:pt>
                <c:pt idx="182">
                  <c:v>105.5</c:v>
                </c:pt>
                <c:pt idx="183">
                  <c:v>105.5</c:v>
                </c:pt>
                <c:pt idx="184">
                  <c:v>105.6</c:v>
                </c:pt>
                <c:pt idx="185">
                  <c:v>105</c:v>
                </c:pt>
                <c:pt idx="186">
                  <c:v>105</c:v>
                </c:pt>
                <c:pt idx="187">
                  <c:v>105</c:v>
                </c:pt>
                <c:pt idx="188">
                  <c:v>105.9</c:v>
                </c:pt>
                <c:pt idx="189">
                  <c:v>106</c:v>
                </c:pt>
                <c:pt idx="190">
                  <c:v>106.7</c:v>
                </c:pt>
                <c:pt idx="191">
                  <c:v>106.8</c:v>
                </c:pt>
                <c:pt idx="192">
                  <c:v>107.5</c:v>
                </c:pt>
                <c:pt idx="193">
                  <c:v>107.5</c:v>
                </c:pt>
                <c:pt idx="194">
                  <c:v>107.5</c:v>
                </c:pt>
                <c:pt idx="195">
                  <c:v>109</c:v>
                </c:pt>
                <c:pt idx="196">
                  <c:v>109</c:v>
                </c:pt>
                <c:pt idx="197">
                  <c:v>108</c:v>
                </c:pt>
                <c:pt idx="198">
                  <c:v>106.7</c:v>
                </c:pt>
                <c:pt idx="199">
                  <c:v>107.2</c:v>
                </c:pt>
                <c:pt idx="200">
                  <c:v>107.2</c:v>
                </c:pt>
                <c:pt idx="201">
                  <c:v>107.2</c:v>
                </c:pt>
                <c:pt idx="202">
                  <c:v>107.5</c:v>
                </c:pt>
                <c:pt idx="203">
                  <c:v>107.5</c:v>
                </c:pt>
                <c:pt idx="204">
                  <c:v>106.5</c:v>
                </c:pt>
                <c:pt idx="205">
                  <c:v>106.3</c:v>
                </c:pt>
                <c:pt idx="206">
                  <c:v>105.9</c:v>
                </c:pt>
                <c:pt idx="207">
                  <c:v>105.9</c:v>
                </c:pt>
                <c:pt idx="208">
                  <c:v>105.9</c:v>
                </c:pt>
                <c:pt idx="209">
                  <c:v>107.3</c:v>
                </c:pt>
                <c:pt idx="210">
                  <c:v>107</c:v>
                </c:pt>
                <c:pt idx="211">
                  <c:v>108.1</c:v>
                </c:pt>
                <c:pt idx="212">
                  <c:v>109</c:v>
                </c:pt>
                <c:pt idx="213">
                  <c:v>109.1</c:v>
                </c:pt>
                <c:pt idx="214">
                  <c:v>109.1</c:v>
                </c:pt>
                <c:pt idx="215">
                  <c:v>109.1</c:v>
                </c:pt>
                <c:pt idx="216">
                  <c:v>110.9</c:v>
                </c:pt>
                <c:pt idx="217">
                  <c:v>111</c:v>
                </c:pt>
                <c:pt idx="218">
                  <c:v>111.2</c:v>
                </c:pt>
                <c:pt idx="219">
                  <c:v>111.8</c:v>
                </c:pt>
                <c:pt idx="220">
                  <c:v>112.8</c:v>
                </c:pt>
                <c:pt idx="221">
                  <c:v>112.8</c:v>
                </c:pt>
                <c:pt idx="222">
                  <c:v>112.8</c:v>
                </c:pt>
                <c:pt idx="223">
                  <c:v>113.6</c:v>
                </c:pt>
                <c:pt idx="224">
                  <c:v>114.3</c:v>
                </c:pt>
                <c:pt idx="225">
                  <c:v>114.3</c:v>
                </c:pt>
                <c:pt idx="226">
                  <c:v>115.4</c:v>
                </c:pt>
                <c:pt idx="227">
                  <c:v>113.2</c:v>
                </c:pt>
                <c:pt idx="228">
                  <c:v>113.2</c:v>
                </c:pt>
                <c:pt idx="229">
                  <c:v>113.2</c:v>
                </c:pt>
                <c:pt idx="230">
                  <c:v>114.4</c:v>
                </c:pt>
                <c:pt idx="231">
                  <c:v>114.9</c:v>
                </c:pt>
                <c:pt idx="232">
                  <c:v>115.5</c:v>
                </c:pt>
                <c:pt idx="233">
                  <c:v>113.5</c:v>
                </c:pt>
                <c:pt idx="234">
                  <c:v>112.5</c:v>
                </c:pt>
                <c:pt idx="235">
                  <c:v>112.5</c:v>
                </c:pt>
                <c:pt idx="236">
                  <c:v>112.5</c:v>
                </c:pt>
                <c:pt idx="237">
                  <c:v>114.5</c:v>
                </c:pt>
                <c:pt idx="238">
                  <c:v>114.4</c:v>
                </c:pt>
                <c:pt idx="239">
                  <c:v>110.9</c:v>
                </c:pt>
                <c:pt idx="240">
                  <c:v>109.3</c:v>
                </c:pt>
                <c:pt idx="241">
                  <c:v>104.1</c:v>
                </c:pt>
                <c:pt idx="242">
                  <c:v>104.1</c:v>
                </c:pt>
                <c:pt idx="243">
                  <c:v>104.1</c:v>
                </c:pt>
                <c:pt idx="244">
                  <c:v>109.5</c:v>
                </c:pt>
                <c:pt idx="245">
                  <c:v>112.5</c:v>
                </c:pt>
                <c:pt idx="246">
                  <c:v>112.5</c:v>
                </c:pt>
                <c:pt idx="247">
                  <c:v>113.4</c:v>
                </c:pt>
                <c:pt idx="248">
                  <c:v>113.5</c:v>
                </c:pt>
                <c:pt idx="249">
                  <c:v>113</c:v>
                </c:pt>
                <c:pt idx="250">
                  <c:v>113</c:v>
                </c:pt>
                <c:pt idx="251">
                  <c:v>114.9</c:v>
                </c:pt>
                <c:pt idx="252">
                  <c:v>115.6</c:v>
                </c:pt>
                <c:pt idx="253">
                  <c:v>113.9</c:v>
                </c:pt>
                <c:pt idx="254">
                  <c:v>114.5</c:v>
                </c:pt>
                <c:pt idx="255">
                  <c:v>113</c:v>
                </c:pt>
                <c:pt idx="256">
                  <c:v>113</c:v>
                </c:pt>
                <c:pt idx="257">
                  <c:v>113</c:v>
                </c:pt>
                <c:pt idx="258">
                  <c:v>113.6</c:v>
                </c:pt>
                <c:pt idx="259">
                  <c:v>113</c:v>
                </c:pt>
                <c:pt idx="260">
                  <c:v>113.3</c:v>
                </c:pt>
                <c:pt idx="261">
                  <c:v>112.2</c:v>
                </c:pt>
                <c:pt idx="262">
                  <c:v>113</c:v>
                </c:pt>
                <c:pt idx="263">
                  <c:v>113</c:v>
                </c:pt>
                <c:pt idx="264">
                  <c:v>113</c:v>
                </c:pt>
                <c:pt idx="265">
                  <c:v>113</c:v>
                </c:pt>
                <c:pt idx="266">
                  <c:v>112.6</c:v>
                </c:pt>
                <c:pt idx="267">
                  <c:v>113.5</c:v>
                </c:pt>
                <c:pt idx="268">
                  <c:v>114</c:v>
                </c:pt>
                <c:pt idx="269">
                  <c:v>113.2</c:v>
                </c:pt>
                <c:pt idx="270">
                  <c:v>113.2</c:v>
                </c:pt>
                <c:pt idx="271">
                  <c:v>113.2</c:v>
                </c:pt>
                <c:pt idx="272">
                  <c:v>112.3</c:v>
                </c:pt>
                <c:pt idx="273">
                  <c:v>112.9</c:v>
                </c:pt>
                <c:pt idx="274">
                  <c:v>112.4</c:v>
                </c:pt>
                <c:pt idx="275">
                  <c:v>112.4</c:v>
                </c:pt>
                <c:pt idx="276">
                  <c:v>109.1</c:v>
                </c:pt>
                <c:pt idx="277">
                  <c:v>109.1</c:v>
                </c:pt>
                <c:pt idx="278">
                  <c:v>109.1</c:v>
                </c:pt>
                <c:pt idx="279">
                  <c:v>109.3</c:v>
                </c:pt>
                <c:pt idx="280">
                  <c:v>112.3</c:v>
                </c:pt>
                <c:pt idx="281">
                  <c:v>110.1</c:v>
                </c:pt>
                <c:pt idx="282">
                  <c:v>110.5</c:v>
                </c:pt>
                <c:pt idx="283">
                  <c:v>110.9</c:v>
                </c:pt>
                <c:pt idx="284">
                  <c:v>110.9</c:v>
                </c:pt>
                <c:pt idx="285">
                  <c:v>110.9</c:v>
                </c:pt>
                <c:pt idx="286">
                  <c:v>110.1</c:v>
                </c:pt>
                <c:pt idx="287">
                  <c:v>109.4</c:v>
                </c:pt>
                <c:pt idx="288">
                  <c:v>110.2</c:v>
                </c:pt>
                <c:pt idx="289">
                  <c:v>109.6</c:v>
                </c:pt>
                <c:pt idx="290">
                  <c:v>110.2</c:v>
                </c:pt>
                <c:pt idx="291">
                  <c:v>110.2</c:v>
                </c:pt>
                <c:pt idx="292">
                  <c:v>110.2</c:v>
                </c:pt>
                <c:pt idx="293">
                  <c:v>108.5</c:v>
                </c:pt>
                <c:pt idx="294">
                  <c:v>108</c:v>
                </c:pt>
                <c:pt idx="295">
                  <c:v>108.4</c:v>
                </c:pt>
                <c:pt idx="296">
                  <c:v>109.2</c:v>
                </c:pt>
                <c:pt idx="297">
                  <c:v>109.5</c:v>
                </c:pt>
                <c:pt idx="298">
                  <c:v>109.5</c:v>
                </c:pt>
                <c:pt idx="299">
                  <c:v>109.5</c:v>
                </c:pt>
                <c:pt idx="300">
                  <c:v>109</c:v>
                </c:pt>
                <c:pt idx="301">
                  <c:v>108.6</c:v>
                </c:pt>
                <c:pt idx="302">
                  <c:v>106.9</c:v>
                </c:pt>
                <c:pt idx="303">
                  <c:v>107.7</c:v>
                </c:pt>
                <c:pt idx="304">
                  <c:v>107.8</c:v>
                </c:pt>
                <c:pt idx="305">
                  <c:v>107.8</c:v>
                </c:pt>
                <c:pt idx="306">
                  <c:v>107.8</c:v>
                </c:pt>
                <c:pt idx="307">
                  <c:v>106.2</c:v>
                </c:pt>
                <c:pt idx="308">
                  <c:v>106.5</c:v>
                </c:pt>
                <c:pt idx="309">
                  <c:v>108.2</c:v>
                </c:pt>
                <c:pt idx="310">
                  <c:v>107.5</c:v>
                </c:pt>
                <c:pt idx="311">
                  <c:v>108.9</c:v>
                </c:pt>
                <c:pt idx="312">
                  <c:v>108.9</c:v>
                </c:pt>
                <c:pt idx="313">
                  <c:v>108.9</c:v>
                </c:pt>
                <c:pt idx="314">
                  <c:v>109.6</c:v>
                </c:pt>
                <c:pt idx="315">
                  <c:v>109.6</c:v>
                </c:pt>
                <c:pt idx="316">
                  <c:v>111.5</c:v>
                </c:pt>
                <c:pt idx="317">
                  <c:v>111.7</c:v>
                </c:pt>
                <c:pt idx="318">
                  <c:v>110.9</c:v>
                </c:pt>
                <c:pt idx="319">
                  <c:v>110.9</c:v>
                </c:pt>
                <c:pt idx="320">
                  <c:v>110.9</c:v>
                </c:pt>
                <c:pt idx="321">
                  <c:v>108.4</c:v>
                </c:pt>
                <c:pt idx="322">
                  <c:v>108</c:v>
                </c:pt>
                <c:pt idx="323">
                  <c:v>107.5</c:v>
                </c:pt>
                <c:pt idx="324">
                  <c:v>107.3</c:v>
                </c:pt>
                <c:pt idx="325">
                  <c:v>108.1</c:v>
                </c:pt>
                <c:pt idx="326">
                  <c:v>108.1</c:v>
                </c:pt>
                <c:pt idx="327">
                  <c:v>108.1</c:v>
                </c:pt>
                <c:pt idx="328">
                  <c:v>106.8</c:v>
                </c:pt>
                <c:pt idx="329">
                  <c:v>107.2</c:v>
                </c:pt>
                <c:pt idx="330">
                  <c:v>108.4</c:v>
                </c:pt>
                <c:pt idx="331">
                  <c:v>108.9</c:v>
                </c:pt>
                <c:pt idx="332">
                  <c:v>106.5</c:v>
                </c:pt>
                <c:pt idx="333">
                  <c:v>106.5</c:v>
                </c:pt>
                <c:pt idx="334">
                  <c:v>106.5</c:v>
                </c:pt>
                <c:pt idx="335">
                  <c:v>105.8</c:v>
                </c:pt>
                <c:pt idx="336">
                  <c:v>106.5</c:v>
                </c:pt>
                <c:pt idx="337">
                  <c:v>108.6</c:v>
                </c:pt>
                <c:pt idx="338">
                  <c:v>108.6</c:v>
                </c:pt>
                <c:pt idx="339">
                  <c:v>108.8</c:v>
                </c:pt>
                <c:pt idx="340">
                  <c:v>108.8</c:v>
                </c:pt>
                <c:pt idx="341">
                  <c:v>108.8</c:v>
                </c:pt>
                <c:pt idx="342">
                  <c:v>110.1</c:v>
                </c:pt>
                <c:pt idx="343">
                  <c:v>110.1</c:v>
                </c:pt>
                <c:pt idx="344">
                  <c:v>112.2</c:v>
                </c:pt>
                <c:pt idx="345">
                  <c:v>112.7</c:v>
                </c:pt>
                <c:pt idx="346">
                  <c:v>112.7</c:v>
                </c:pt>
                <c:pt idx="347">
                  <c:v>112.7</c:v>
                </c:pt>
                <c:pt idx="348">
                  <c:v>112.7</c:v>
                </c:pt>
                <c:pt idx="349">
                  <c:v>111.6</c:v>
                </c:pt>
                <c:pt idx="350">
                  <c:v>112.9</c:v>
                </c:pt>
                <c:pt idx="351">
                  <c:v>113</c:v>
                </c:pt>
                <c:pt idx="352">
                  <c:v>113.3</c:v>
                </c:pt>
                <c:pt idx="353">
                  <c:v>113.3</c:v>
                </c:pt>
                <c:pt idx="354">
                  <c:v>113.3</c:v>
                </c:pt>
                <c:pt idx="355">
                  <c:v>113.3</c:v>
                </c:pt>
                <c:pt idx="356">
                  <c:v>114.1</c:v>
                </c:pt>
                <c:pt idx="357">
                  <c:v>114.5</c:v>
                </c:pt>
                <c:pt idx="358">
                  <c:v>114</c:v>
                </c:pt>
                <c:pt idx="359">
                  <c:v>114.1</c:v>
                </c:pt>
                <c:pt idx="360">
                  <c:v>112.9</c:v>
                </c:pt>
                <c:pt idx="361">
                  <c:v>112.9</c:v>
                </c:pt>
                <c:pt idx="362">
                  <c:v>112.9</c:v>
                </c:pt>
                <c:pt idx="363">
                  <c:v>114</c:v>
                </c:pt>
                <c:pt idx="364">
                  <c:v>114.3</c:v>
                </c:pt>
                <c:pt idx="365">
                  <c:v>114.7</c:v>
                </c:pt>
                <c:pt idx="366">
                  <c:v>116.4</c:v>
                </c:pt>
                <c:pt idx="367">
                  <c:v>117.6</c:v>
                </c:pt>
                <c:pt idx="368">
                  <c:v>117.6</c:v>
                </c:pt>
                <c:pt idx="369">
                  <c:v>117.6</c:v>
                </c:pt>
                <c:pt idx="370">
                  <c:v>117.6</c:v>
                </c:pt>
                <c:pt idx="371">
                  <c:v>118</c:v>
                </c:pt>
                <c:pt idx="372">
                  <c:v>120.9</c:v>
                </c:pt>
                <c:pt idx="373">
                  <c:v>121.8</c:v>
                </c:pt>
                <c:pt idx="374">
                  <c:v>121.8</c:v>
                </c:pt>
                <c:pt idx="375">
                  <c:v>121.8</c:v>
                </c:pt>
                <c:pt idx="376">
                  <c:v>121.8</c:v>
                </c:pt>
                <c:pt idx="377">
                  <c:v>122.4</c:v>
                </c:pt>
                <c:pt idx="378">
                  <c:v>120.6</c:v>
                </c:pt>
                <c:pt idx="379">
                  <c:v>121.3</c:v>
                </c:pt>
                <c:pt idx="380">
                  <c:v>121.6</c:v>
                </c:pt>
                <c:pt idx="381">
                  <c:v>123.8</c:v>
                </c:pt>
                <c:pt idx="382">
                  <c:v>123.8</c:v>
                </c:pt>
                <c:pt idx="383">
                  <c:v>123.8</c:v>
                </c:pt>
                <c:pt idx="384">
                  <c:v>125.6</c:v>
                </c:pt>
                <c:pt idx="385">
                  <c:v>124.5</c:v>
                </c:pt>
                <c:pt idx="386">
                  <c:v>124.7</c:v>
                </c:pt>
                <c:pt idx="387">
                  <c:v>122.6</c:v>
                </c:pt>
                <c:pt idx="388">
                  <c:v>122.3</c:v>
                </c:pt>
                <c:pt idx="389">
                  <c:v>122.3</c:v>
                </c:pt>
                <c:pt idx="390">
                  <c:v>122.3</c:v>
                </c:pt>
                <c:pt idx="391">
                  <c:v>123.2</c:v>
                </c:pt>
                <c:pt idx="392">
                  <c:v>123.1</c:v>
                </c:pt>
                <c:pt idx="393">
                  <c:v>122.4</c:v>
                </c:pt>
                <c:pt idx="394">
                  <c:v>122.9</c:v>
                </c:pt>
                <c:pt idx="395">
                  <c:v>124.1</c:v>
                </c:pt>
                <c:pt idx="396">
                  <c:v>124.1</c:v>
                </c:pt>
                <c:pt idx="397">
                  <c:v>124.1</c:v>
                </c:pt>
                <c:pt idx="398">
                  <c:v>123.8</c:v>
                </c:pt>
                <c:pt idx="399">
                  <c:v>123.8</c:v>
                </c:pt>
                <c:pt idx="400">
                  <c:v>125.3</c:v>
                </c:pt>
                <c:pt idx="401">
                  <c:v>126.3</c:v>
                </c:pt>
                <c:pt idx="402">
                  <c:v>128.1</c:v>
                </c:pt>
                <c:pt idx="403">
                  <c:v>128.1</c:v>
                </c:pt>
                <c:pt idx="404">
                  <c:v>128.1</c:v>
                </c:pt>
                <c:pt idx="405">
                  <c:v>128.4</c:v>
                </c:pt>
                <c:pt idx="406">
                  <c:v>128.1</c:v>
                </c:pt>
                <c:pt idx="407">
                  <c:v>130.5</c:v>
                </c:pt>
                <c:pt idx="408">
                  <c:v>130.5</c:v>
                </c:pt>
                <c:pt idx="409">
                  <c:v>131.5</c:v>
                </c:pt>
                <c:pt idx="410">
                  <c:v>131.5</c:v>
                </c:pt>
                <c:pt idx="411">
                  <c:v>131.5</c:v>
                </c:pt>
                <c:pt idx="412">
                  <c:v>133.19999999999999</c:v>
                </c:pt>
                <c:pt idx="413">
                  <c:v>135.19999999999999</c:v>
                </c:pt>
                <c:pt idx="414">
                  <c:v>134.9</c:v>
                </c:pt>
                <c:pt idx="415">
                  <c:v>135.69999999999999</c:v>
                </c:pt>
                <c:pt idx="416">
                  <c:v>137.30000000000001</c:v>
                </c:pt>
                <c:pt idx="417">
                  <c:v>137.30000000000001</c:v>
                </c:pt>
                <c:pt idx="418">
                  <c:v>137.30000000000001</c:v>
                </c:pt>
                <c:pt idx="419">
                  <c:v>137.1</c:v>
                </c:pt>
                <c:pt idx="420">
                  <c:v>137.9</c:v>
                </c:pt>
                <c:pt idx="421">
                  <c:v>139.69999999999999</c:v>
                </c:pt>
                <c:pt idx="422">
                  <c:v>138.19999999999999</c:v>
                </c:pt>
                <c:pt idx="423">
                  <c:v>136.4</c:v>
                </c:pt>
                <c:pt idx="424">
                  <c:v>136.4</c:v>
                </c:pt>
                <c:pt idx="425">
                  <c:v>136.4</c:v>
                </c:pt>
                <c:pt idx="426">
                  <c:v>140.19999999999999</c:v>
                </c:pt>
                <c:pt idx="427">
                  <c:v>141.19999999999999</c:v>
                </c:pt>
                <c:pt idx="428">
                  <c:v>140.30000000000001</c:v>
                </c:pt>
                <c:pt idx="429">
                  <c:v>140.30000000000001</c:v>
                </c:pt>
                <c:pt idx="430">
                  <c:v>144.80000000000001</c:v>
                </c:pt>
                <c:pt idx="431">
                  <c:v>144.80000000000001</c:v>
                </c:pt>
                <c:pt idx="432">
                  <c:v>144.80000000000001</c:v>
                </c:pt>
                <c:pt idx="433">
                  <c:v>145</c:v>
                </c:pt>
                <c:pt idx="434">
                  <c:v>145.9</c:v>
                </c:pt>
                <c:pt idx="435">
                  <c:v>149</c:v>
                </c:pt>
                <c:pt idx="436">
                  <c:v>150.80000000000001</c:v>
                </c:pt>
                <c:pt idx="437">
                  <c:v>149.6</c:v>
                </c:pt>
                <c:pt idx="438">
                  <c:v>149.6</c:v>
                </c:pt>
                <c:pt idx="439">
                  <c:v>149.6</c:v>
                </c:pt>
                <c:pt idx="440">
                  <c:v>150.30000000000001</c:v>
                </c:pt>
                <c:pt idx="441">
                  <c:v>151.6</c:v>
                </c:pt>
                <c:pt idx="442">
                  <c:v>153.4</c:v>
                </c:pt>
                <c:pt idx="443">
                  <c:v>151.19999999999999</c:v>
                </c:pt>
                <c:pt idx="444">
                  <c:v>153.69999999999999</c:v>
                </c:pt>
                <c:pt idx="445">
                  <c:v>153.69999999999999</c:v>
                </c:pt>
                <c:pt idx="446">
                  <c:v>153.69999999999999</c:v>
                </c:pt>
                <c:pt idx="447">
                  <c:v>154.5</c:v>
                </c:pt>
                <c:pt idx="448">
                  <c:v>154.5</c:v>
                </c:pt>
                <c:pt idx="449">
                  <c:v>156.1</c:v>
                </c:pt>
                <c:pt idx="450">
                  <c:v>156.6</c:v>
                </c:pt>
                <c:pt idx="451">
                  <c:v>158.4</c:v>
                </c:pt>
                <c:pt idx="452">
                  <c:v>158.4</c:v>
                </c:pt>
                <c:pt idx="453">
                  <c:v>158.4</c:v>
                </c:pt>
                <c:pt idx="454">
                  <c:v>156.80000000000001</c:v>
                </c:pt>
                <c:pt idx="455">
                  <c:v>155.9</c:v>
                </c:pt>
                <c:pt idx="456">
                  <c:v>157.19999999999999</c:v>
                </c:pt>
                <c:pt idx="457">
                  <c:v>157</c:v>
                </c:pt>
                <c:pt idx="458">
                  <c:v>158.6</c:v>
                </c:pt>
                <c:pt idx="459">
                  <c:v>158.6</c:v>
                </c:pt>
                <c:pt idx="460">
                  <c:v>158.6</c:v>
                </c:pt>
                <c:pt idx="461">
                  <c:v>160.5</c:v>
                </c:pt>
                <c:pt idx="462">
                  <c:v>161.19999999999999</c:v>
                </c:pt>
                <c:pt idx="463">
                  <c:v>157.9</c:v>
                </c:pt>
                <c:pt idx="464">
                  <c:v>157.9</c:v>
                </c:pt>
                <c:pt idx="465">
                  <c:v>159.5</c:v>
                </c:pt>
                <c:pt idx="466">
                  <c:v>159.5</c:v>
                </c:pt>
                <c:pt idx="467">
                  <c:v>159.5</c:v>
                </c:pt>
                <c:pt idx="468">
                  <c:v>158.80000000000001</c:v>
                </c:pt>
                <c:pt idx="469">
                  <c:v>160.80000000000001</c:v>
                </c:pt>
                <c:pt idx="470">
                  <c:v>161.5</c:v>
                </c:pt>
                <c:pt idx="471">
                  <c:v>162.69999999999999</c:v>
                </c:pt>
                <c:pt idx="472">
                  <c:v>161.6</c:v>
                </c:pt>
                <c:pt idx="473">
                  <c:v>161.6</c:v>
                </c:pt>
                <c:pt idx="474">
                  <c:v>161.6</c:v>
                </c:pt>
                <c:pt idx="475">
                  <c:v>160.9</c:v>
                </c:pt>
                <c:pt idx="476">
                  <c:v>160.9</c:v>
                </c:pt>
                <c:pt idx="477">
                  <c:v>162</c:v>
                </c:pt>
                <c:pt idx="478">
                  <c:v>164.1</c:v>
                </c:pt>
                <c:pt idx="479">
                  <c:v>162.80000000000001</c:v>
                </c:pt>
                <c:pt idx="480">
                  <c:v>162.80000000000001</c:v>
                </c:pt>
                <c:pt idx="481">
                  <c:v>162.80000000000001</c:v>
                </c:pt>
                <c:pt idx="482">
                  <c:v>166.3</c:v>
                </c:pt>
                <c:pt idx="483">
                  <c:v>166.4</c:v>
                </c:pt>
                <c:pt idx="484">
                  <c:v>167.1</c:v>
                </c:pt>
                <c:pt idx="485">
                  <c:v>167.8</c:v>
                </c:pt>
                <c:pt idx="486">
                  <c:v>166.4</c:v>
                </c:pt>
                <c:pt idx="487">
                  <c:v>166.4</c:v>
                </c:pt>
                <c:pt idx="488">
                  <c:v>166.4</c:v>
                </c:pt>
                <c:pt idx="489">
                  <c:v>166.7</c:v>
                </c:pt>
                <c:pt idx="490">
                  <c:v>167.5</c:v>
                </c:pt>
                <c:pt idx="491">
                  <c:v>168.7</c:v>
                </c:pt>
                <c:pt idx="492">
                  <c:v>171.7</c:v>
                </c:pt>
                <c:pt idx="493">
                  <c:v>172.1</c:v>
                </c:pt>
                <c:pt idx="494">
                  <c:v>172.1</c:v>
                </c:pt>
                <c:pt idx="495">
                  <c:v>172.1</c:v>
                </c:pt>
                <c:pt idx="496">
                  <c:v>174</c:v>
                </c:pt>
                <c:pt idx="497">
                  <c:v>175.5</c:v>
                </c:pt>
                <c:pt idx="498">
                  <c:v>175.9</c:v>
                </c:pt>
                <c:pt idx="499">
                  <c:v>179.3</c:v>
                </c:pt>
                <c:pt idx="500">
                  <c:v>179.8</c:v>
                </c:pt>
                <c:pt idx="501">
                  <c:v>179.8</c:v>
                </c:pt>
                <c:pt idx="502">
                  <c:v>179.8</c:v>
                </c:pt>
                <c:pt idx="503">
                  <c:v>179.3</c:v>
                </c:pt>
                <c:pt idx="504">
                  <c:v>170.8</c:v>
                </c:pt>
                <c:pt idx="505">
                  <c:v>175</c:v>
                </c:pt>
                <c:pt idx="506">
                  <c:v>178.6</c:v>
                </c:pt>
                <c:pt idx="507">
                  <c:v>177.6</c:v>
                </c:pt>
                <c:pt idx="508">
                  <c:v>177.6</c:v>
                </c:pt>
                <c:pt idx="509">
                  <c:v>177.6</c:v>
                </c:pt>
                <c:pt idx="510">
                  <c:v>177.1</c:v>
                </c:pt>
                <c:pt idx="511">
                  <c:v>177.1</c:v>
                </c:pt>
                <c:pt idx="512">
                  <c:v>177.2</c:v>
                </c:pt>
                <c:pt idx="513">
                  <c:v>176.5</c:v>
                </c:pt>
                <c:pt idx="514">
                  <c:v>178.6</c:v>
                </c:pt>
                <c:pt idx="515">
                  <c:v>178.6</c:v>
                </c:pt>
                <c:pt idx="516">
                  <c:v>178.6</c:v>
                </c:pt>
                <c:pt idx="517">
                  <c:v>179.9</c:v>
                </c:pt>
                <c:pt idx="518">
                  <c:v>180.7</c:v>
                </c:pt>
                <c:pt idx="519">
                  <c:v>180.6</c:v>
                </c:pt>
                <c:pt idx="520">
                  <c:v>180.8</c:v>
                </c:pt>
                <c:pt idx="521">
                  <c:v>181.2</c:v>
                </c:pt>
                <c:pt idx="522">
                  <c:v>180.4</c:v>
                </c:pt>
                <c:pt idx="523">
                  <c:v>180.4</c:v>
                </c:pt>
                <c:pt idx="524">
                  <c:v>180.4</c:v>
                </c:pt>
                <c:pt idx="525">
                  <c:v>180.7</c:v>
                </c:pt>
                <c:pt idx="526">
                  <c:v>178.4</c:v>
                </c:pt>
                <c:pt idx="527">
                  <c:v>179.1</c:v>
                </c:pt>
                <c:pt idx="528">
                  <c:v>180.9</c:v>
                </c:pt>
                <c:pt idx="529">
                  <c:v>180.9</c:v>
                </c:pt>
                <c:pt idx="530">
                  <c:v>180.9</c:v>
                </c:pt>
                <c:pt idx="531">
                  <c:v>176.7</c:v>
                </c:pt>
                <c:pt idx="532">
                  <c:v>180.4</c:v>
                </c:pt>
                <c:pt idx="533">
                  <c:v>181.4</c:v>
                </c:pt>
                <c:pt idx="534">
                  <c:v>183.7</c:v>
                </c:pt>
                <c:pt idx="535">
                  <c:v>183.8</c:v>
                </c:pt>
                <c:pt idx="536">
                  <c:v>183.8</c:v>
                </c:pt>
                <c:pt idx="537">
                  <c:v>183.8</c:v>
                </c:pt>
                <c:pt idx="538">
                  <c:v>184.2</c:v>
                </c:pt>
                <c:pt idx="539">
                  <c:v>185</c:v>
                </c:pt>
                <c:pt idx="540">
                  <c:v>183.4</c:v>
                </c:pt>
                <c:pt idx="541">
                  <c:v>183.3</c:v>
                </c:pt>
                <c:pt idx="542">
                  <c:v>180.5</c:v>
                </c:pt>
                <c:pt idx="543">
                  <c:v>180.5</c:v>
                </c:pt>
                <c:pt idx="544">
                  <c:v>180.5</c:v>
                </c:pt>
                <c:pt idx="545">
                  <c:v>170.9</c:v>
                </c:pt>
                <c:pt idx="546">
                  <c:v>170.9</c:v>
                </c:pt>
                <c:pt idx="547">
                  <c:v>169.6</c:v>
                </c:pt>
                <c:pt idx="548">
                  <c:v>168.8</c:v>
                </c:pt>
                <c:pt idx="549">
                  <c:v>173</c:v>
                </c:pt>
                <c:pt idx="550">
                  <c:v>173</c:v>
                </c:pt>
                <c:pt idx="551">
                  <c:v>173</c:v>
                </c:pt>
                <c:pt idx="552">
                  <c:v>173.8</c:v>
                </c:pt>
                <c:pt idx="553">
                  <c:v>176.3</c:v>
                </c:pt>
                <c:pt idx="554">
                  <c:v>175.3</c:v>
                </c:pt>
                <c:pt idx="555">
                  <c:v>177.1</c:v>
                </c:pt>
                <c:pt idx="556">
                  <c:v>178.5</c:v>
                </c:pt>
                <c:pt idx="557">
                  <c:v>178.5</c:v>
                </c:pt>
                <c:pt idx="558">
                  <c:v>178.5</c:v>
                </c:pt>
                <c:pt idx="559">
                  <c:v>178.6</c:v>
                </c:pt>
                <c:pt idx="560">
                  <c:v>182.3</c:v>
                </c:pt>
                <c:pt idx="561">
                  <c:v>182.7</c:v>
                </c:pt>
                <c:pt idx="562">
                  <c:v>181.6</c:v>
                </c:pt>
                <c:pt idx="563">
                  <c:v>182.1</c:v>
                </c:pt>
                <c:pt idx="564">
                  <c:v>182.1</c:v>
                </c:pt>
                <c:pt idx="565">
                  <c:v>183.5</c:v>
                </c:pt>
                <c:pt idx="566">
                  <c:v>185.7</c:v>
                </c:pt>
                <c:pt idx="567">
                  <c:v>185.7</c:v>
                </c:pt>
                <c:pt idx="568">
                  <c:v>187.6</c:v>
                </c:pt>
                <c:pt idx="569">
                  <c:v>188.3</c:v>
                </c:pt>
                <c:pt idx="570">
                  <c:v>187.6</c:v>
                </c:pt>
                <c:pt idx="571">
                  <c:v>187.6</c:v>
                </c:pt>
                <c:pt idx="572">
                  <c:v>187.6</c:v>
                </c:pt>
                <c:pt idx="573">
                  <c:v>189.5</c:v>
                </c:pt>
                <c:pt idx="574">
                  <c:v>190.3</c:v>
                </c:pt>
                <c:pt idx="575">
                  <c:v>189.2</c:v>
                </c:pt>
                <c:pt idx="576">
                  <c:v>190.7</c:v>
                </c:pt>
                <c:pt idx="577">
                  <c:v>190.2</c:v>
                </c:pt>
                <c:pt idx="578">
                  <c:v>190.2</c:v>
                </c:pt>
                <c:pt idx="579">
                  <c:v>190.2</c:v>
                </c:pt>
                <c:pt idx="580">
                  <c:v>190.2</c:v>
                </c:pt>
                <c:pt idx="581">
                  <c:v>190</c:v>
                </c:pt>
                <c:pt idx="582">
                  <c:v>190.2</c:v>
                </c:pt>
                <c:pt idx="583">
                  <c:v>192.8</c:v>
                </c:pt>
                <c:pt idx="584">
                  <c:v>192.9</c:v>
                </c:pt>
                <c:pt idx="585">
                  <c:v>192.9</c:v>
                </c:pt>
                <c:pt idx="586">
                  <c:v>192.9</c:v>
                </c:pt>
                <c:pt idx="587">
                  <c:v>195.6</c:v>
                </c:pt>
                <c:pt idx="588">
                  <c:v>196.1</c:v>
                </c:pt>
                <c:pt idx="589">
                  <c:v>196.6</c:v>
                </c:pt>
                <c:pt idx="590">
                  <c:v>196.3</c:v>
                </c:pt>
                <c:pt idx="591">
                  <c:v>195.2</c:v>
                </c:pt>
                <c:pt idx="592">
                  <c:v>195.2</c:v>
                </c:pt>
                <c:pt idx="593">
                  <c:v>195.2</c:v>
                </c:pt>
                <c:pt idx="594">
                  <c:v>199</c:v>
                </c:pt>
                <c:pt idx="595">
                  <c:v>200.7</c:v>
                </c:pt>
                <c:pt idx="596">
                  <c:v>200</c:v>
                </c:pt>
                <c:pt idx="597">
                  <c:v>201.8</c:v>
                </c:pt>
                <c:pt idx="598">
                  <c:v>202.9</c:v>
                </c:pt>
                <c:pt idx="599">
                  <c:v>202.9</c:v>
                </c:pt>
                <c:pt idx="600">
                  <c:v>202.9</c:v>
                </c:pt>
                <c:pt idx="601">
                  <c:v>205.6</c:v>
                </c:pt>
                <c:pt idx="602">
                  <c:v>204.6</c:v>
                </c:pt>
                <c:pt idx="603">
                  <c:v>196.7</c:v>
                </c:pt>
                <c:pt idx="604">
                  <c:v>203</c:v>
                </c:pt>
                <c:pt idx="605">
                  <c:v>205.1</c:v>
                </c:pt>
                <c:pt idx="606">
                  <c:v>205.1</c:v>
                </c:pt>
                <c:pt idx="607">
                  <c:v>205.1</c:v>
                </c:pt>
                <c:pt idx="608">
                  <c:v>205.1</c:v>
                </c:pt>
                <c:pt idx="609">
                  <c:v>205.4</c:v>
                </c:pt>
                <c:pt idx="610">
                  <c:v>204.7</c:v>
                </c:pt>
                <c:pt idx="611">
                  <c:v>204.7</c:v>
                </c:pt>
                <c:pt idx="612">
                  <c:v>204.4</c:v>
                </c:pt>
                <c:pt idx="613">
                  <c:v>204.4</c:v>
                </c:pt>
                <c:pt idx="614">
                  <c:v>202.9</c:v>
                </c:pt>
                <c:pt idx="615">
                  <c:v>203.3</c:v>
                </c:pt>
                <c:pt idx="616">
                  <c:v>205</c:v>
                </c:pt>
                <c:pt idx="617">
                  <c:v>205.6</c:v>
                </c:pt>
                <c:pt idx="618">
                  <c:v>209.7</c:v>
                </c:pt>
                <c:pt idx="619">
                  <c:v>210.8</c:v>
                </c:pt>
                <c:pt idx="620">
                  <c:v>210.8</c:v>
                </c:pt>
                <c:pt idx="621">
                  <c:v>210.8</c:v>
                </c:pt>
                <c:pt idx="622">
                  <c:v>209</c:v>
                </c:pt>
                <c:pt idx="623">
                  <c:v>210.1</c:v>
                </c:pt>
                <c:pt idx="624">
                  <c:v>210.2</c:v>
                </c:pt>
                <c:pt idx="625">
                  <c:v>212.9</c:v>
                </c:pt>
                <c:pt idx="626">
                  <c:v>214</c:v>
                </c:pt>
                <c:pt idx="627">
                  <c:v>214</c:v>
                </c:pt>
                <c:pt idx="628">
                  <c:v>214</c:v>
                </c:pt>
                <c:pt idx="629">
                  <c:v>215.9</c:v>
                </c:pt>
                <c:pt idx="630">
                  <c:v>215.4</c:v>
                </c:pt>
                <c:pt idx="631">
                  <c:v>212.3</c:v>
                </c:pt>
                <c:pt idx="632">
                  <c:v>214.2</c:v>
                </c:pt>
                <c:pt idx="633">
                  <c:v>216.4</c:v>
                </c:pt>
                <c:pt idx="634">
                  <c:v>214.9</c:v>
                </c:pt>
                <c:pt idx="635">
                  <c:v>214.9</c:v>
                </c:pt>
                <c:pt idx="636">
                  <c:v>214.9</c:v>
                </c:pt>
                <c:pt idx="637">
                  <c:v>210.1</c:v>
                </c:pt>
                <c:pt idx="638">
                  <c:v>214.3</c:v>
                </c:pt>
                <c:pt idx="639">
                  <c:v>215.9</c:v>
                </c:pt>
                <c:pt idx="640">
                  <c:v>215.9</c:v>
                </c:pt>
                <c:pt idx="641">
                  <c:v>215.9</c:v>
                </c:pt>
                <c:pt idx="642">
                  <c:v>215.9</c:v>
                </c:pt>
                <c:pt idx="643">
                  <c:v>216.8</c:v>
                </c:pt>
                <c:pt idx="644">
                  <c:v>215.1</c:v>
                </c:pt>
                <c:pt idx="645">
                  <c:v>219.3</c:v>
                </c:pt>
                <c:pt idx="646">
                  <c:v>220.7</c:v>
                </c:pt>
                <c:pt idx="647">
                  <c:v>222.6</c:v>
                </c:pt>
                <c:pt idx="648">
                  <c:v>222.6</c:v>
                </c:pt>
                <c:pt idx="649">
                  <c:v>222.6</c:v>
                </c:pt>
                <c:pt idx="650">
                  <c:v>224.5</c:v>
                </c:pt>
                <c:pt idx="651">
                  <c:v>223.4</c:v>
                </c:pt>
                <c:pt idx="652">
                  <c:v>225.7</c:v>
                </c:pt>
                <c:pt idx="653">
                  <c:v>226.2</c:v>
                </c:pt>
                <c:pt idx="654">
                  <c:v>222.3</c:v>
                </c:pt>
                <c:pt idx="655">
                  <c:v>222.3</c:v>
                </c:pt>
                <c:pt idx="656">
                  <c:v>222.3</c:v>
                </c:pt>
                <c:pt idx="657">
                  <c:v>212.2</c:v>
                </c:pt>
                <c:pt idx="658">
                  <c:v>209.8</c:v>
                </c:pt>
                <c:pt idx="659">
                  <c:v>213</c:v>
                </c:pt>
                <c:pt idx="660">
                  <c:v>219.2</c:v>
                </c:pt>
                <c:pt idx="661">
                  <c:v>221</c:v>
                </c:pt>
                <c:pt idx="662">
                  <c:v>221</c:v>
                </c:pt>
                <c:pt idx="663">
                  <c:v>221</c:v>
                </c:pt>
                <c:pt idx="664">
                  <c:v>222.4</c:v>
                </c:pt>
                <c:pt idx="665">
                  <c:v>225.4</c:v>
                </c:pt>
                <c:pt idx="666">
                  <c:v>222.3</c:v>
                </c:pt>
                <c:pt idx="667">
                  <c:v>223</c:v>
                </c:pt>
                <c:pt idx="668">
                  <c:v>224.9</c:v>
                </c:pt>
                <c:pt idx="669">
                  <c:v>224.9</c:v>
                </c:pt>
                <c:pt idx="670">
                  <c:v>224.9</c:v>
                </c:pt>
                <c:pt idx="671">
                  <c:v>222.4</c:v>
                </c:pt>
                <c:pt idx="672">
                  <c:v>220.5</c:v>
                </c:pt>
                <c:pt idx="673">
                  <c:v>215.6</c:v>
                </c:pt>
                <c:pt idx="674">
                  <c:v>217.9</c:v>
                </c:pt>
                <c:pt idx="675">
                  <c:v>220</c:v>
                </c:pt>
                <c:pt idx="676">
                  <c:v>220.4</c:v>
                </c:pt>
                <c:pt idx="677">
                  <c:v>220.4</c:v>
                </c:pt>
                <c:pt idx="678">
                  <c:v>217.4</c:v>
                </c:pt>
                <c:pt idx="679">
                  <c:v>217</c:v>
                </c:pt>
                <c:pt idx="680">
                  <c:v>211.3</c:v>
                </c:pt>
                <c:pt idx="681">
                  <c:v>214.2</c:v>
                </c:pt>
                <c:pt idx="682">
                  <c:v>214.2</c:v>
                </c:pt>
                <c:pt idx="683">
                  <c:v>214.2</c:v>
                </c:pt>
                <c:pt idx="684">
                  <c:v>214.2</c:v>
                </c:pt>
                <c:pt idx="685">
                  <c:v>209.1</c:v>
                </c:pt>
                <c:pt idx="686">
                  <c:v>201.5</c:v>
                </c:pt>
                <c:pt idx="687">
                  <c:v>189.7</c:v>
                </c:pt>
                <c:pt idx="688">
                  <c:v>196.5</c:v>
                </c:pt>
                <c:pt idx="689">
                  <c:v>198.9</c:v>
                </c:pt>
                <c:pt idx="690">
                  <c:v>198.9</c:v>
                </c:pt>
                <c:pt idx="691">
                  <c:v>198.9</c:v>
                </c:pt>
                <c:pt idx="692">
                  <c:v>199.5</c:v>
                </c:pt>
                <c:pt idx="693">
                  <c:v>198.8</c:v>
                </c:pt>
                <c:pt idx="694">
                  <c:v>201.3</c:v>
                </c:pt>
                <c:pt idx="695">
                  <c:v>204.5</c:v>
                </c:pt>
                <c:pt idx="696">
                  <c:v>206.1</c:v>
                </c:pt>
                <c:pt idx="697">
                  <c:v>206.1</c:v>
                </c:pt>
                <c:pt idx="698">
                  <c:v>206.1</c:v>
                </c:pt>
                <c:pt idx="699">
                  <c:v>206.1</c:v>
                </c:pt>
                <c:pt idx="700">
                  <c:v>206.1</c:v>
                </c:pt>
                <c:pt idx="701">
                  <c:v>209</c:v>
                </c:pt>
                <c:pt idx="702">
                  <c:v>210.5</c:v>
                </c:pt>
                <c:pt idx="703">
                  <c:v>210.5</c:v>
                </c:pt>
                <c:pt idx="704">
                  <c:v>210.5</c:v>
                </c:pt>
                <c:pt idx="705">
                  <c:v>208.9</c:v>
                </c:pt>
                <c:pt idx="706">
                  <c:v>213</c:v>
                </c:pt>
                <c:pt idx="707">
                  <c:v>216</c:v>
                </c:pt>
                <c:pt idx="708">
                  <c:v>219.8</c:v>
                </c:pt>
                <c:pt idx="709">
                  <c:v>219.6</c:v>
                </c:pt>
                <c:pt idx="710">
                  <c:v>220.7</c:v>
                </c:pt>
                <c:pt idx="711">
                  <c:v>220.7</c:v>
                </c:pt>
                <c:pt idx="712">
                  <c:v>220.7</c:v>
                </c:pt>
                <c:pt idx="713">
                  <c:v>221.2</c:v>
                </c:pt>
                <c:pt idx="714">
                  <c:v>223.1</c:v>
                </c:pt>
                <c:pt idx="715">
                  <c:v>226.8</c:v>
                </c:pt>
                <c:pt idx="716">
                  <c:v>226.8</c:v>
                </c:pt>
                <c:pt idx="717">
                  <c:v>227.3</c:v>
                </c:pt>
                <c:pt idx="718">
                  <c:v>227.3</c:v>
                </c:pt>
                <c:pt idx="719">
                  <c:v>227.3</c:v>
                </c:pt>
                <c:pt idx="720">
                  <c:v>228.3</c:v>
                </c:pt>
                <c:pt idx="721">
                  <c:v>232.9</c:v>
                </c:pt>
                <c:pt idx="722">
                  <c:v>232.9</c:v>
                </c:pt>
                <c:pt idx="723">
                  <c:v>236</c:v>
                </c:pt>
                <c:pt idx="724">
                  <c:v>236.9</c:v>
                </c:pt>
                <c:pt idx="725">
                  <c:v>236.9</c:v>
                </c:pt>
                <c:pt idx="726">
                  <c:v>236.9</c:v>
                </c:pt>
                <c:pt idx="727">
                  <c:v>240.1</c:v>
                </c:pt>
                <c:pt idx="728">
                  <c:v>238.4</c:v>
                </c:pt>
                <c:pt idx="729">
                  <c:v>239.4</c:v>
                </c:pt>
                <c:pt idx="730">
                  <c:v>241.4</c:v>
                </c:pt>
                <c:pt idx="731">
                  <c:v>244.1</c:v>
                </c:pt>
                <c:pt idx="732">
                  <c:v>244.1</c:v>
                </c:pt>
                <c:pt idx="733">
                  <c:v>244.1</c:v>
                </c:pt>
                <c:pt idx="734">
                  <c:v>248.1</c:v>
                </c:pt>
                <c:pt idx="735">
                  <c:v>245.9</c:v>
                </c:pt>
                <c:pt idx="736">
                  <c:v>245.9</c:v>
                </c:pt>
                <c:pt idx="737">
                  <c:v>250</c:v>
                </c:pt>
                <c:pt idx="738">
                  <c:v>254</c:v>
                </c:pt>
                <c:pt idx="739">
                  <c:v>254</c:v>
                </c:pt>
                <c:pt idx="740">
                  <c:v>254</c:v>
                </c:pt>
                <c:pt idx="741">
                  <c:v>251</c:v>
                </c:pt>
                <c:pt idx="742">
                  <c:v>253.5</c:v>
                </c:pt>
                <c:pt idx="743">
                  <c:v>254.9</c:v>
                </c:pt>
                <c:pt idx="744">
                  <c:v>250</c:v>
                </c:pt>
                <c:pt idx="745">
                  <c:v>251</c:v>
                </c:pt>
                <c:pt idx="746">
                  <c:v>251</c:v>
                </c:pt>
                <c:pt idx="747">
                  <c:v>251</c:v>
                </c:pt>
                <c:pt idx="748">
                  <c:v>253.2</c:v>
                </c:pt>
                <c:pt idx="749">
                  <c:v>254.7</c:v>
                </c:pt>
                <c:pt idx="750">
                  <c:v>256.10000000000002</c:v>
                </c:pt>
                <c:pt idx="751">
                  <c:v>254</c:v>
                </c:pt>
                <c:pt idx="752">
                  <c:v>254</c:v>
                </c:pt>
                <c:pt idx="753">
                  <c:v>259.60000000000002</c:v>
                </c:pt>
                <c:pt idx="754">
                  <c:v>259.60000000000002</c:v>
                </c:pt>
                <c:pt idx="755">
                  <c:v>259.60000000000002</c:v>
                </c:pt>
                <c:pt idx="756">
                  <c:v>259.39999999999998</c:v>
                </c:pt>
                <c:pt idx="757">
                  <c:v>258.3</c:v>
                </c:pt>
                <c:pt idx="758">
                  <c:v>255.1</c:v>
                </c:pt>
                <c:pt idx="759">
                  <c:v>252.9</c:v>
                </c:pt>
                <c:pt idx="760">
                  <c:v>252.9</c:v>
                </c:pt>
                <c:pt idx="761">
                  <c:v>252.9</c:v>
                </c:pt>
                <c:pt idx="762">
                  <c:v>249.4</c:v>
                </c:pt>
                <c:pt idx="763">
                  <c:v>245.4</c:v>
                </c:pt>
                <c:pt idx="764">
                  <c:v>248.9</c:v>
                </c:pt>
                <c:pt idx="765">
                  <c:v>246.6</c:v>
                </c:pt>
                <c:pt idx="766">
                  <c:v>248.8</c:v>
                </c:pt>
                <c:pt idx="767">
                  <c:v>248.8</c:v>
                </c:pt>
                <c:pt idx="768">
                  <c:v>248.8</c:v>
                </c:pt>
                <c:pt idx="769">
                  <c:v>253.6</c:v>
                </c:pt>
                <c:pt idx="770">
                  <c:v>233.3</c:v>
                </c:pt>
                <c:pt idx="771">
                  <c:v>241.4</c:v>
                </c:pt>
                <c:pt idx="772">
                  <c:v>246.9</c:v>
                </c:pt>
                <c:pt idx="773">
                  <c:v>252.1</c:v>
                </c:pt>
                <c:pt idx="774">
                  <c:v>252.1</c:v>
                </c:pt>
                <c:pt idx="775">
                  <c:v>252.1</c:v>
                </c:pt>
                <c:pt idx="776">
                  <c:v>259</c:v>
                </c:pt>
                <c:pt idx="777">
                  <c:v>263.10000000000002</c:v>
                </c:pt>
                <c:pt idx="778">
                  <c:v>264.3</c:v>
                </c:pt>
                <c:pt idx="779">
                  <c:v>275.89999999999998</c:v>
                </c:pt>
                <c:pt idx="780">
                  <c:v>273.5</c:v>
                </c:pt>
                <c:pt idx="781">
                  <c:v>273.5</c:v>
                </c:pt>
                <c:pt idx="782">
                  <c:v>273.5</c:v>
                </c:pt>
                <c:pt idx="783">
                  <c:v>273.5</c:v>
                </c:pt>
                <c:pt idx="784">
                  <c:v>270.2</c:v>
                </c:pt>
                <c:pt idx="785">
                  <c:v>269.2</c:v>
                </c:pt>
                <c:pt idx="786">
                  <c:v>272.2</c:v>
                </c:pt>
                <c:pt idx="787">
                  <c:v>271.3</c:v>
                </c:pt>
                <c:pt idx="788">
                  <c:v>271.3</c:v>
                </c:pt>
                <c:pt idx="789">
                  <c:v>271.3</c:v>
                </c:pt>
                <c:pt idx="790">
                  <c:v>271.60000000000002</c:v>
                </c:pt>
                <c:pt idx="791">
                  <c:v>274</c:v>
                </c:pt>
                <c:pt idx="792">
                  <c:v>271</c:v>
                </c:pt>
                <c:pt idx="793">
                  <c:v>268.39999999999998</c:v>
                </c:pt>
                <c:pt idx="794">
                  <c:v>271.39999999999998</c:v>
                </c:pt>
                <c:pt idx="795">
                  <c:v>271.39999999999998</c:v>
                </c:pt>
                <c:pt idx="796">
                  <c:v>271.39999999999998</c:v>
                </c:pt>
                <c:pt idx="797">
                  <c:v>276</c:v>
                </c:pt>
                <c:pt idx="798">
                  <c:v>277.7</c:v>
                </c:pt>
                <c:pt idx="799">
                  <c:v>277.89999999999998</c:v>
                </c:pt>
                <c:pt idx="800">
                  <c:v>281.39999999999998</c:v>
                </c:pt>
                <c:pt idx="801">
                  <c:v>278.5</c:v>
                </c:pt>
                <c:pt idx="802">
                  <c:v>278.5</c:v>
                </c:pt>
                <c:pt idx="803">
                  <c:v>278.5</c:v>
                </c:pt>
                <c:pt idx="804">
                  <c:v>275.5</c:v>
                </c:pt>
                <c:pt idx="805">
                  <c:v>274.5</c:v>
                </c:pt>
                <c:pt idx="806">
                  <c:v>271.7</c:v>
                </c:pt>
                <c:pt idx="807">
                  <c:v>277.8</c:v>
                </c:pt>
                <c:pt idx="808">
                  <c:v>275.8</c:v>
                </c:pt>
                <c:pt idx="809">
                  <c:v>275.8</c:v>
                </c:pt>
                <c:pt idx="810">
                  <c:v>275.8</c:v>
                </c:pt>
                <c:pt idx="811">
                  <c:v>281.3</c:v>
                </c:pt>
                <c:pt idx="812">
                  <c:v>282.8</c:v>
                </c:pt>
                <c:pt idx="813">
                  <c:v>282.8</c:v>
                </c:pt>
                <c:pt idx="814">
                  <c:v>276.8</c:v>
                </c:pt>
                <c:pt idx="815">
                  <c:v>268.60000000000002</c:v>
                </c:pt>
                <c:pt idx="816">
                  <c:v>268.60000000000002</c:v>
                </c:pt>
                <c:pt idx="817">
                  <c:v>268.60000000000002</c:v>
                </c:pt>
                <c:pt idx="818">
                  <c:v>269.5</c:v>
                </c:pt>
                <c:pt idx="819">
                  <c:v>268.89999999999998</c:v>
                </c:pt>
                <c:pt idx="820">
                  <c:v>272.89999999999998</c:v>
                </c:pt>
                <c:pt idx="821">
                  <c:v>275.39999999999998</c:v>
                </c:pt>
                <c:pt idx="822">
                  <c:v>280.8</c:v>
                </c:pt>
                <c:pt idx="823">
                  <c:v>280.8</c:v>
                </c:pt>
                <c:pt idx="824">
                  <c:v>280.8</c:v>
                </c:pt>
                <c:pt idx="825">
                  <c:v>283</c:v>
                </c:pt>
                <c:pt idx="826">
                  <c:v>282.5</c:v>
                </c:pt>
                <c:pt idx="827">
                  <c:v>279.5</c:v>
                </c:pt>
                <c:pt idx="828">
                  <c:v>283.8</c:v>
                </c:pt>
                <c:pt idx="829">
                  <c:v>288.8</c:v>
                </c:pt>
                <c:pt idx="830">
                  <c:v>288.8</c:v>
                </c:pt>
                <c:pt idx="831">
                  <c:v>288.8</c:v>
                </c:pt>
                <c:pt idx="832">
                  <c:v>276.7</c:v>
                </c:pt>
                <c:pt idx="833">
                  <c:v>276.8</c:v>
                </c:pt>
                <c:pt idx="834">
                  <c:v>283.39999999999998</c:v>
                </c:pt>
                <c:pt idx="835">
                  <c:v>284.10000000000002</c:v>
                </c:pt>
                <c:pt idx="836">
                  <c:v>285.10000000000002</c:v>
                </c:pt>
                <c:pt idx="837">
                  <c:v>285.10000000000002</c:v>
                </c:pt>
                <c:pt idx="838">
                  <c:v>285.10000000000002</c:v>
                </c:pt>
                <c:pt idx="839">
                  <c:v>281.60000000000002</c:v>
                </c:pt>
                <c:pt idx="840">
                  <c:v>276.3</c:v>
                </c:pt>
                <c:pt idx="841">
                  <c:v>274.2</c:v>
                </c:pt>
                <c:pt idx="842">
                  <c:v>274.2</c:v>
                </c:pt>
                <c:pt idx="843">
                  <c:v>281.3</c:v>
                </c:pt>
                <c:pt idx="844">
                  <c:v>281.3</c:v>
                </c:pt>
                <c:pt idx="845">
                  <c:v>281.3</c:v>
                </c:pt>
                <c:pt idx="846">
                  <c:v>286.39999999999998</c:v>
                </c:pt>
                <c:pt idx="847">
                  <c:v>293.7</c:v>
                </c:pt>
                <c:pt idx="848">
                  <c:v>294.8</c:v>
                </c:pt>
                <c:pt idx="849">
                  <c:v>294.10000000000002</c:v>
                </c:pt>
                <c:pt idx="850">
                  <c:v>295.2</c:v>
                </c:pt>
                <c:pt idx="851">
                  <c:v>295.2</c:v>
                </c:pt>
                <c:pt idx="852">
                  <c:v>295.2</c:v>
                </c:pt>
                <c:pt idx="853">
                  <c:v>291.7</c:v>
                </c:pt>
                <c:pt idx="854">
                  <c:v>291.60000000000002</c:v>
                </c:pt>
                <c:pt idx="855">
                  <c:v>290.7</c:v>
                </c:pt>
                <c:pt idx="856">
                  <c:v>287.3</c:v>
                </c:pt>
                <c:pt idx="857">
                  <c:v>291.7</c:v>
                </c:pt>
                <c:pt idx="858">
                  <c:v>291.7</c:v>
                </c:pt>
                <c:pt idx="859">
                  <c:v>291.7</c:v>
                </c:pt>
                <c:pt idx="860">
                  <c:v>292</c:v>
                </c:pt>
                <c:pt idx="861">
                  <c:v>293.60000000000002</c:v>
                </c:pt>
                <c:pt idx="862">
                  <c:v>295.60000000000002</c:v>
                </c:pt>
                <c:pt idx="863">
                  <c:v>294.2</c:v>
                </c:pt>
                <c:pt idx="864">
                  <c:v>290.8</c:v>
                </c:pt>
                <c:pt idx="865">
                  <c:v>290.8</c:v>
                </c:pt>
                <c:pt idx="866">
                  <c:v>290.8</c:v>
                </c:pt>
                <c:pt idx="867">
                  <c:v>289.5</c:v>
                </c:pt>
                <c:pt idx="868">
                  <c:v>293.10000000000002</c:v>
                </c:pt>
                <c:pt idx="869">
                  <c:v>288.3</c:v>
                </c:pt>
                <c:pt idx="870">
                  <c:v>289.39999999999998</c:v>
                </c:pt>
                <c:pt idx="871">
                  <c:v>294.2</c:v>
                </c:pt>
                <c:pt idx="872">
                  <c:v>294.2</c:v>
                </c:pt>
                <c:pt idx="873">
                  <c:v>294.2</c:v>
                </c:pt>
                <c:pt idx="874">
                  <c:v>293.2</c:v>
                </c:pt>
                <c:pt idx="875">
                  <c:v>293</c:v>
                </c:pt>
                <c:pt idx="876">
                  <c:v>292</c:v>
                </c:pt>
                <c:pt idx="877">
                  <c:v>287.39999999999998</c:v>
                </c:pt>
                <c:pt idx="878">
                  <c:v>289.5</c:v>
                </c:pt>
                <c:pt idx="879">
                  <c:v>289.5</c:v>
                </c:pt>
                <c:pt idx="880">
                  <c:v>289.5</c:v>
                </c:pt>
                <c:pt idx="881">
                  <c:v>295.3</c:v>
                </c:pt>
                <c:pt idx="882">
                  <c:v>298.2</c:v>
                </c:pt>
                <c:pt idx="883">
                  <c:v>299.39999999999998</c:v>
                </c:pt>
                <c:pt idx="884">
                  <c:v>298</c:v>
                </c:pt>
                <c:pt idx="885">
                  <c:v>297.8</c:v>
                </c:pt>
                <c:pt idx="886">
                  <c:v>297.8</c:v>
                </c:pt>
                <c:pt idx="887">
                  <c:v>297.8</c:v>
                </c:pt>
                <c:pt idx="888">
                  <c:v>296.3</c:v>
                </c:pt>
                <c:pt idx="889">
                  <c:v>298</c:v>
                </c:pt>
                <c:pt idx="890">
                  <c:v>298</c:v>
                </c:pt>
                <c:pt idx="891">
                  <c:v>290.60000000000002</c:v>
                </c:pt>
                <c:pt idx="892">
                  <c:v>288.7</c:v>
                </c:pt>
                <c:pt idx="893">
                  <c:v>288.7</c:v>
                </c:pt>
                <c:pt idx="894">
                  <c:v>288.7</c:v>
                </c:pt>
                <c:pt idx="895">
                  <c:v>275.3</c:v>
                </c:pt>
                <c:pt idx="896">
                  <c:v>281.89999999999998</c:v>
                </c:pt>
                <c:pt idx="897">
                  <c:v>284.2</c:v>
                </c:pt>
                <c:pt idx="898">
                  <c:v>287.7</c:v>
                </c:pt>
                <c:pt idx="899">
                  <c:v>289.60000000000002</c:v>
                </c:pt>
                <c:pt idx="900">
                  <c:v>289.60000000000002</c:v>
                </c:pt>
                <c:pt idx="901">
                  <c:v>289.60000000000002</c:v>
                </c:pt>
                <c:pt idx="902">
                  <c:v>292.3</c:v>
                </c:pt>
                <c:pt idx="903">
                  <c:v>293</c:v>
                </c:pt>
                <c:pt idx="904">
                  <c:v>294.60000000000002</c:v>
                </c:pt>
                <c:pt idx="905">
                  <c:v>291.7</c:v>
                </c:pt>
                <c:pt idx="906">
                  <c:v>290.89999999999998</c:v>
                </c:pt>
                <c:pt idx="907">
                  <c:v>290.89999999999998</c:v>
                </c:pt>
                <c:pt idx="908">
                  <c:v>290.89999999999998</c:v>
                </c:pt>
                <c:pt idx="909">
                  <c:v>289.8</c:v>
                </c:pt>
                <c:pt idx="910">
                  <c:v>278.7</c:v>
                </c:pt>
                <c:pt idx="911">
                  <c:v>281.39999999999998</c:v>
                </c:pt>
                <c:pt idx="912">
                  <c:v>278.39999999999998</c:v>
                </c:pt>
                <c:pt idx="913">
                  <c:v>272.3</c:v>
                </c:pt>
                <c:pt idx="914">
                  <c:v>272.3</c:v>
                </c:pt>
                <c:pt idx="915">
                  <c:v>272.3</c:v>
                </c:pt>
                <c:pt idx="916">
                  <c:v>274.89999999999998</c:v>
                </c:pt>
                <c:pt idx="917">
                  <c:v>277.7</c:v>
                </c:pt>
                <c:pt idx="918">
                  <c:v>288.60000000000002</c:v>
                </c:pt>
                <c:pt idx="919">
                  <c:v>294.2</c:v>
                </c:pt>
              </c:numCache>
            </c:numRef>
          </c:val>
          <c:smooth val="0"/>
          <c:extLst>
            <c:ext xmlns:c16="http://schemas.microsoft.com/office/drawing/2014/chart" uri="{C3380CC4-5D6E-409C-BE32-E72D297353CC}">
              <c16:uniqueId val="{00000000-9BD6-45C1-8952-AA7DDFC816A9}"/>
            </c:ext>
          </c:extLst>
        </c:ser>
        <c:ser>
          <c:idx val="1"/>
          <c:order val="1"/>
          <c:tx>
            <c:strRef>
              <c:f>'benchmark comparison chart'!$S$1</c:f>
              <c:strCache>
                <c:ptCount val="1"/>
                <c:pt idx="0">
                  <c:v>BSE 500</c:v>
                </c:pt>
              </c:strCache>
            </c:strRef>
          </c:tx>
          <c:spPr>
            <a:ln w="22225" cap="rnd" cmpd="sng" algn="ctr">
              <a:solidFill>
                <a:schemeClr val="accent2"/>
              </a:solidFill>
              <a:round/>
            </a:ln>
            <a:effectLst/>
          </c:spPr>
          <c:marker>
            <c:symbol val="none"/>
          </c:marker>
          <c:cat>
            <c:numRef>
              <c:f>'benchmark comparison chart'!$Q$2:$Q$921</c:f>
              <c:numCache>
                <c:formatCode>d\-mmm\-yy</c:formatCode>
                <c:ptCount val="920"/>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numCache>
            </c:numRef>
          </c:cat>
          <c:val>
            <c:numRef>
              <c:f>'benchmark comparison chart'!$S$2:$S$921</c:f>
              <c:numCache>
                <c:formatCode>General</c:formatCode>
                <c:ptCount val="920"/>
                <c:pt idx="0">
                  <c:v>100</c:v>
                </c:pt>
                <c:pt idx="1">
                  <c:v>99.1</c:v>
                </c:pt>
                <c:pt idx="2">
                  <c:v>100.1</c:v>
                </c:pt>
                <c:pt idx="3">
                  <c:v>99.3</c:v>
                </c:pt>
                <c:pt idx="4">
                  <c:v>99.3</c:v>
                </c:pt>
                <c:pt idx="5">
                  <c:v>99.3</c:v>
                </c:pt>
                <c:pt idx="6">
                  <c:v>98.9</c:v>
                </c:pt>
                <c:pt idx="7">
                  <c:v>98.9</c:v>
                </c:pt>
                <c:pt idx="8">
                  <c:v>96.6</c:v>
                </c:pt>
                <c:pt idx="9">
                  <c:v>96.7</c:v>
                </c:pt>
                <c:pt idx="10">
                  <c:v>95</c:v>
                </c:pt>
                <c:pt idx="11">
                  <c:v>95</c:v>
                </c:pt>
                <c:pt idx="12">
                  <c:v>95</c:v>
                </c:pt>
                <c:pt idx="13">
                  <c:v>94</c:v>
                </c:pt>
                <c:pt idx="14">
                  <c:v>93.1</c:v>
                </c:pt>
                <c:pt idx="15">
                  <c:v>92.5</c:v>
                </c:pt>
                <c:pt idx="16">
                  <c:v>90.4</c:v>
                </c:pt>
                <c:pt idx="17">
                  <c:v>90.4</c:v>
                </c:pt>
                <c:pt idx="18">
                  <c:v>90.4</c:v>
                </c:pt>
                <c:pt idx="19">
                  <c:v>90.4</c:v>
                </c:pt>
                <c:pt idx="20">
                  <c:v>91.1</c:v>
                </c:pt>
                <c:pt idx="21">
                  <c:v>93.5</c:v>
                </c:pt>
                <c:pt idx="22">
                  <c:v>93.4</c:v>
                </c:pt>
                <c:pt idx="23">
                  <c:v>91</c:v>
                </c:pt>
                <c:pt idx="24">
                  <c:v>93.3</c:v>
                </c:pt>
                <c:pt idx="25">
                  <c:v>93.3</c:v>
                </c:pt>
                <c:pt idx="26">
                  <c:v>93.3</c:v>
                </c:pt>
                <c:pt idx="27">
                  <c:v>92.9</c:v>
                </c:pt>
                <c:pt idx="28">
                  <c:v>92.3</c:v>
                </c:pt>
                <c:pt idx="29">
                  <c:v>91.3</c:v>
                </c:pt>
                <c:pt idx="30">
                  <c:v>92.2</c:v>
                </c:pt>
                <c:pt idx="31">
                  <c:v>93.2</c:v>
                </c:pt>
                <c:pt idx="32">
                  <c:v>93.2</c:v>
                </c:pt>
                <c:pt idx="33">
                  <c:v>93.2</c:v>
                </c:pt>
                <c:pt idx="34">
                  <c:v>95.1</c:v>
                </c:pt>
                <c:pt idx="35">
                  <c:v>94.8</c:v>
                </c:pt>
                <c:pt idx="36">
                  <c:v>94.5</c:v>
                </c:pt>
                <c:pt idx="37">
                  <c:v>95.1</c:v>
                </c:pt>
                <c:pt idx="38">
                  <c:v>94.5</c:v>
                </c:pt>
                <c:pt idx="39">
                  <c:v>94.5</c:v>
                </c:pt>
                <c:pt idx="40">
                  <c:v>94.5</c:v>
                </c:pt>
                <c:pt idx="41">
                  <c:v>94.3</c:v>
                </c:pt>
                <c:pt idx="42">
                  <c:v>93.5</c:v>
                </c:pt>
                <c:pt idx="43">
                  <c:v>93.2</c:v>
                </c:pt>
                <c:pt idx="44">
                  <c:v>93.8</c:v>
                </c:pt>
                <c:pt idx="45">
                  <c:v>92.5</c:v>
                </c:pt>
                <c:pt idx="46">
                  <c:v>92.5</c:v>
                </c:pt>
                <c:pt idx="47">
                  <c:v>92.5</c:v>
                </c:pt>
                <c:pt idx="48">
                  <c:v>90.1</c:v>
                </c:pt>
                <c:pt idx="49">
                  <c:v>89.9</c:v>
                </c:pt>
                <c:pt idx="50">
                  <c:v>89.8</c:v>
                </c:pt>
                <c:pt idx="51">
                  <c:v>87.9</c:v>
                </c:pt>
                <c:pt idx="52">
                  <c:v>87.3</c:v>
                </c:pt>
                <c:pt idx="53">
                  <c:v>87.3</c:v>
                </c:pt>
                <c:pt idx="54">
                  <c:v>87.3</c:v>
                </c:pt>
                <c:pt idx="55">
                  <c:v>86.9</c:v>
                </c:pt>
                <c:pt idx="56">
                  <c:v>88.9</c:v>
                </c:pt>
                <c:pt idx="57">
                  <c:v>87.6</c:v>
                </c:pt>
                <c:pt idx="58">
                  <c:v>88.5</c:v>
                </c:pt>
                <c:pt idx="59">
                  <c:v>89.4</c:v>
                </c:pt>
                <c:pt idx="60">
                  <c:v>89.4</c:v>
                </c:pt>
                <c:pt idx="61">
                  <c:v>89.4</c:v>
                </c:pt>
                <c:pt idx="62">
                  <c:v>90.3</c:v>
                </c:pt>
                <c:pt idx="63">
                  <c:v>90.4</c:v>
                </c:pt>
                <c:pt idx="64">
                  <c:v>90.1</c:v>
                </c:pt>
                <c:pt idx="65">
                  <c:v>89.9</c:v>
                </c:pt>
                <c:pt idx="66">
                  <c:v>89.9</c:v>
                </c:pt>
                <c:pt idx="67">
                  <c:v>89.9</c:v>
                </c:pt>
                <c:pt idx="68">
                  <c:v>89.9</c:v>
                </c:pt>
                <c:pt idx="69">
                  <c:v>90.5</c:v>
                </c:pt>
                <c:pt idx="70">
                  <c:v>90.4</c:v>
                </c:pt>
                <c:pt idx="71">
                  <c:v>91.5</c:v>
                </c:pt>
                <c:pt idx="72">
                  <c:v>92.4</c:v>
                </c:pt>
                <c:pt idx="73">
                  <c:v>92.8</c:v>
                </c:pt>
                <c:pt idx="74">
                  <c:v>92.8</c:v>
                </c:pt>
                <c:pt idx="75">
                  <c:v>92.8</c:v>
                </c:pt>
                <c:pt idx="76">
                  <c:v>93.2</c:v>
                </c:pt>
                <c:pt idx="77">
                  <c:v>92.5</c:v>
                </c:pt>
                <c:pt idx="78">
                  <c:v>92.2</c:v>
                </c:pt>
                <c:pt idx="79">
                  <c:v>92</c:v>
                </c:pt>
                <c:pt idx="80">
                  <c:v>92.6</c:v>
                </c:pt>
                <c:pt idx="81">
                  <c:v>92.6</c:v>
                </c:pt>
                <c:pt idx="82">
                  <c:v>92.6</c:v>
                </c:pt>
                <c:pt idx="83">
                  <c:v>93.9</c:v>
                </c:pt>
                <c:pt idx="84">
                  <c:v>94.3</c:v>
                </c:pt>
                <c:pt idx="85">
                  <c:v>95.1</c:v>
                </c:pt>
                <c:pt idx="86">
                  <c:v>95.8</c:v>
                </c:pt>
                <c:pt idx="87">
                  <c:v>96.2</c:v>
                </c:pt>
                <c:pt idx="88">
                  <c:v>96.2</c:v>
                </c:pt>
                <c:pt idx="89">
                  <c:v>96.2</c:v>
                </c:pt>
                <c:pt idx="90">
                  <c:v>95.8</c:v>
                </c:pt>
                <c:pt idx="91">
                  <c:v>94.9</c:v>
                </c:pt>
                <c:pt idx="92">
                  <c:v>95.7</c:v>
                </c:pt>
                <c:pt idx="93">
                  <c:v>97.1</c:v>
                </c:pt>
                <c:pt idx="94">
                  <c:v>98.4</c:v>
                </c:pt>
                <c:pt idx="95">
                  <c:v>98.4</c:v>
                </c:pt>
                <c:pt idx="96">
                  <c:v>98.4</c:v>
                </c:pt>
                <c:pt idx="97">
                  <c:v>99.7</c:v>
                </c:pt>
                <c:pt idx="98">
                  <c:v>99.8</c:v>
                </c:pt>
                <c:pt idx="99">
                  <c:v>99.9</c:v>
                </c:pt>
                <c:pt idx="100">
                  <c:v>100</c:v>
                </c:pt>
                <c:pt idx="101">
                  <c:v>100</c:v>
                </c:pt>
                <c:pt idx="102">
                  <c:v>100</c:v>
                </c:pt>
                <c:pt idx="103">
                  <c:v>100</c:v>
                </c:pt>
                <c:pt idx="104">
                  <c:v>100.7</c:v>
                </c:pt>
                <c:pt idx="105">
                  <c:v>100.7</c:v>
                </c:pt>
                <c:pt idx="106">
                  <c:v>100.7</c:v>
                </c:pt>
                <c:pt idx="107">
                  <c:v>101.4</c:v>
                </c:pt>
                <c:pt idx="108">
                  <c:v>101.7</c:v>
                </c:pt>
                <c:pt idx="109">
                  <c:v>101.7</c:v>
                </c:pt>
                <c:pt idx="110">
                  <c:v>101.7</c:v>
                </c:pt>
                <c:pt idx="111">
                  <c:v>101.7</c:v>
                </c:pt>
                <c:pt idx="112">
                  <c:v>102.7</c:v>
                </c:pt>
                <c:pt idx="113">
                  <c:v>103.3</c:v>
                </c:pt>
                <c:pt idx="114">
                  <c:v>103.5</c:v>
                </c:pt>
                <c:pt idx="115">
                  <c:v>102.4</c:v>
                </c:pt>
                <c:pt idx="116">
                  <c:v>102.4</c:v>
                </c:pt>
                <c:pt idx="117">
                  <c:v>102.4</c:v>
                </c:pt>
                <c:pt idx="118">
                  <c:v>100.8</c:v>
                </c:pt>
                <c:pt idx="119">
                  <c:v>101.4</c:v>
                </c:pt>
                <c:pt idx="120">
                  <c:v>101.7</c:v>
                </c:pt>
                <c:pt idx="121">
                  <c:v>101.5</c:v>
                </c:pt>
                <c:pt idx="122">
                  <c:v>101.7</c:v>
                </c:pt>
                <c:pt idx="123">
                  <c:v>101.7</c:v>
                </c:pt>
                <c:pt idx="124">
                  <c:v>101.7</c:v>
                </c:pt>
                <c:pt idx="125">
                  <c:v>100.6</c:v>
                </c:pt>
                <c:pt idx="126">
                  <c:v>103</c:v>
                </c:pt>
                <c:pt idx="127">
                  <c:v>103</c:v>
                </c:pt>
                <c:pt idx="128">
                  <c:v>102.2</c:v>
                </c:pt>
                <c:pt idx="129">
                  <c:v>102.1</c:v>
                </c:pt>
                <c:pt idx="130">
                  <c:v>102.1</c:v>
                </c:pt>
                <c:pt idx="131">
                  <c:v>102.1</c:v>
                </c:pt>
                <c:pt idx="132">
                  <c:v>102.7</c:v>
                </c:pt>
                <c:pt idx="133">
                  <c:v>102.9</c:v>
                </c:pt>
                <c:pt idx="134">
                  <c:v>102.9</c:v>
                </c:pt>
                <c:pt idx="135">
                  <c:v>103.7</c:v>
                </c:pt>
                <c:pt idx="136">
                  <c:v>103.9</c:v>
                </c:pt>
                <c:pt idx="137">
                  <c:v>103.9</c:v>
                </c:pt>
                <c:pt idx="138">
                  <c:v>103.9</c:v>
                </c:pt>
                <c:pt idx="139">
                  <c:v>104.6</c:v>
                </c:pt>
                <c:pt idx="140">
                  <c:v>105.3</c:v>
                </c:pt>
                <c:pt idx="141">
                  <c:v>105</c:v>
                </c:pt>
                <c:pt idx="142">
                  <c:v>104.7</c:v>
                </c:pt>
                <c:pt idx="143">
                  <c:v>102.4</c:v>
                </c:pt>
                <c:pt idx="144">
                  <c:v>102.4</c:v>
                </c:pt>
                <c:pt idx="145">
                  <c:v>102.4</c:v>
                </c:pt>
                <c:pt idx="146">
                  <c:v>102.7</c:v>
                </c:pt>
                <c:pt idx="147">
                  <c:v>103.9</c:v>
                </c:pt>
                <c:pt idx="148">
                  <c:v>103.2</c:v>
                </c:pt>
                <c:pt idx="149">
                  <c:v>103</c:v>
                </c:pt>
                <c:pt idx="150">
                  <c:v>101.2</c:v>
                </c:pt>
                <c:pt idx="151">
                  <c:v>101.2</c:v>
                </c:pt>
                <c:pt idx="152">
                  <c:v>101.2</c:v>
                </c:pt>
                <c:pt idx="153">
                  <c:v>98.9</c:v>
                </c:pt>
                <c:pt idx="154">
                  <c:v>98.9</c:v>
                </c:pt>
                <c:pt idx="155">
                  <c:v>98.2</c:v>
                </c:pt>
                <c:pt idx="156">
                  <c:v>98.1</c:v>
                </c:pt>
                <c:pt idx="157">
                  <c:v>99.6</c:v>
                </c:pt>
                <c:pt idx="158">
                  <c:v>99.6</c:v>
                </c:pt>
                <c:pt idx="159">
                  <c:v>99.6</c:v>
                </c:pt>
                <c:pt idx="160">
                  <c:v>98.4</c:v>
                </c:pt>
                <c:pt idx="161">
                  <c:v>100.5</c:v>
                </c:pt>
                <c:pt idx="162">
                  <c:v>100.5</c:v>
                </c:pt>
                <c:pt idx="163">
                  <c:v>101.1</c:v>
                </c:pt>
                <c:pt idx="164">
                  <c:v>101</c:v>
                </c:pt>
                <c:pt idx="165">
                  <c:v>101</c:v>
                </c:pt>
                <c:pt idx="166">
                  <c:v>101</c:v>
                </c:pt>
                <c:pt idx="167">
                  <c:v>100.4</c:v>
                </c:pt>
                <c:pt idx="168">
                  <c:v>98.9</c:v>
                </c:pt>
                <c:pt idx="169">
                  <c:v>99.6</c:v>
                </c:pt>
                <c:pt idx="170">
                  <c:v>99</c:v>
                </c:pt>
                <c:pt idx="171">
                  <c:v>99.5</c:v>
                </c:pt>
                <c:pt idx="172">
                  <c:v>99.5</c:v>
                </c:pt>
                <c:pt idx="173">
                  <c:v>99.5</c:v>
                </c:pt>
                <c:pt idx="174">
                  <c:v>100.2</c:v>
                </c:pt>
                <c:pt idx="175">
                  <c:v>101.2</c:v>
                </c:pt>
                <c:pt idx="176">
                  <c:v>101.2</c:v>
                </c:pt>
                <c:pt idx="177">
                  <c:v>101.5</c:v>
                </c:pt>
                <c:pt idx="178">
                  <c:v>101.4</c:v>
                </c:pt>
                <c:pt idx="179">
                  <c:v>101.4</c:v>
                </c:pt>
                <c:pt idx="180">
                  <c:v>101.4</c:v>
                </c:pt>
                <c:pt idx="181">
                  <c:v>102.1</c:v>
                </c:pt>
                <c:pt idx="182">
                  <c:v>101.9</c:v>
                </c:pt>
                <c:pt idx="183">
                  <c:v>101.9</c:v>
                </c:pt>
                <c:pt idx="184">
                  <c:v>102.4</c:v>
                </c:pt>
                <c:pt idx="185">
                  <c:v>102.4</c:v>
                </c:pt>
                <c:pt idx="186">
                  <c:v>102.4</c:v>
                </c:pt>
                <c:pt idx="187">
                  <c:v>102.4</c:v>
                </c:pt>
                <c:pt idx="188">
                  <c:v>103.6</c:v>
                </c:pt>
                <c:pt idx="189">
                  <c:v>104.4</c:v>
                </c:pt>
                <c:pt idx="190">
                  <c:v>104.2</c:v>
                </c:pt>
                <c:pt idx="191">
                  <c:v>104.1</c:v>
                </c:pt>
                <c:pt idx="192">
                  <c:v>104.4</c:v>
                </c:pt>
                <c:pt idx="193">
                  <c:v>104.4</c:v>
                </c:pt>
                <c:pt idx="194">
                  <c:v>104.4</c:v>
                </c:pt>
                <c:pt idx="195">
                  <c:v>105</c:v>
                </c:pt>
                <c:pt idx="196">
                  <c:v>105</c:v>
                </c:pt>
                <c:pt idx="197">
                  <c:v>104.6</c:v>
                </c:pt>
                <c:pt idx="198">
                  <c:v>103.8</c:v>
                </c:pt>
                <c:pt idx="199">
                  <c:v>105.2</c:v>
                </c:pt>
                <c:pt idx="200">
                  <c:v>105.2</c:v>
                </c:pt>
                <c:pt idx="201">
                  <c:v>105.2</c:v>
                </c:pt>
                <c:pt idx="202">
                  <c:v>105.2</c:v>
                </c:pt>
                <c:pt idx="203">
                  <c:v>105.5</c:v>
                </c:pt>
                <c:pt idx="204">
                  <c:v>105.2</c:v>
                </c:pt>
                <c:pt idx="205">
                  <c:v>104.8</c:v>
                </c:pt>
                <c:pt idx="206">
                  <c:v>104.5</c:v>
                </c:pt>
                <c:pt idx="207">
                  <c:v>104.5</c:v>
                </c:pt>
                <c:pt idx="208">
                  <c:v>104.5</c:v>
                </c:pt>
                <c:pt idx="209">
                  <c:v>103.8</c:v>
                </c:pt>
                <c:pt idx="210">
                  <c:v>104.2</c:v>
                </c:pt>
                <c:pt idx="211">
                  <c:v>104.4</c:v>
                </c:pt>
                <c:pt idx="212">
                  <c:v>105.3</c:v>
                </c:pt>
                <c:pt idx="213">
                  <c:v>105.6</c:v>
                </c:pt>
                <c:pt idx="214">
                  <c:v>105.6</c:v>
                </c:pt>
                <c:pt idx="215">
                  <c:v>105.6</c:v>
                </c:pt>
                <c:pt idx="216">
                  <c:v>106</c:v>
                </c:pt>
                <c:pt idx="217">
                  <c:v>106.2</c:v>
                </c:pt>
                <c:pt idx="218">
                  <c:v>107.1</c:v>
                </c:pt>
                <c:pt idx="219">
                  <c:v>107.5</c:v>
                </c:pt>
                <c:pt idx="220">
                  <c:v>107.2</c:v>
                </c:pt>
                <c:pt idx="221">
                  <c:v>107.2</c:v>
                </c:pt>
                <c:pt idx="222">
                  <c:v>107.2</c:v>
                </c:pt>
                <c:pt idx="223">
                  <c:v>107.2</c:v>
                </c:pt>
                <c:pt idx="224">
                  <c:v>106.9</c:v>
                </c:pt>
                <c:pt idx="225">
                  <c:v>106.5</c:v>
                </c:pt>
                <c:pt idx="226">
                  <c:v>106.8</c:v>
                </c:pt>
                <c:pt idx="227">
                  <c:v>106.1</c:v>
                </c:pt>
                <c:pt idx="228">
                  <c:v>106.1</c:v>
                </c:pt>
                <c:pt idx="229">
                  <c:v>106.1</c:v>
                </c:pt>
                <c:pt idx="230">
                  <c:v>106.2</c:v>
                </c:pt>
                <c:pt idx="231">
                  <c:v>106.7</c:v>
                </c:pt>
                <c:pt idx="232">
                  <c:v>107.1</c:v>
                </c:pt>
                <c:pt idx="233">
                  <c:v>105.9</c:v>
                </c:pt>
                <c:pt idx="234">
                  <c:v>104.9</c:v>
                </c:pt>
                <c:pt idx="235">
                  <c:v>104.9</c:v>
                </c:pt>
                <c:pt idx="236">
                  <c:v>104.9</c:v>
                </c:pt>
                <c:pt idx="237">
                  <c:v>105.7</c:v>
                </c:pt>
                <c:pt idx="238">
                  <c:v>105.5</c:v>
                </c:pt>
                <c:pt idx="239">
                  <c:v>104.2</c:v>
                </c:pt>
                <c:pt idx="240">
                  <c:v>103.5</c:v>
                </c:pt>
                <c:pt idx="241">
                  <c:v>101</c:v>
                </c:pt>
                <c:pt idx="242">
                  <c:v>101</c:v>
                </c:pt>
                <c:pt idx="243">
                  <c:v>101</c:v>
                </c:pt>
                <c:pt idx="244">
                  <c:v>102.6</c:v>
                </c:pt>
                <c:pt idx="245">
                  <c:v>103.5</c:v>
                </c:pt>
                <c:pt idx="246">
                  <c:v>103.6</c:v>
                </c:pt>
                <c:pt idx="247">
                  <c:v>103.9</c:v>
                </c:pt>
                <c:pt idx="248">
                  <c:v>103.7</c:v>
                </c:pt>
                <c:pt idx="249">
                  <c:v>103.7</c:v>
                </c:pt>
                <c:pt idx="250">
                  <c:v>103.7</c:v>
                </c:pt>
                <c:pt idx="251">
                  <c:v>104.2</c:v>
                </c:pt>
                <c:pt idx="252">
                  <c:v>104.4</c:v>
                </c:pt>
                <c:pt idx="253">
                  <c:v>103.3</c:v>
                </c:pt>
                <c:pt idx="254">
                  <c:v>103.2</c:v>
                </c:pt>
                <c:pt idx="255">
                  <c:v>102.5</c:v>
                </c:pt>
                <c:pt idx="256">
                  <c:v>102.5</c:v>
                </c:pt>
                <c:pt idx="257">
                  <c:v>102.5</c:v>
                </c:pt>
                <c:pt idx="258">
                  <c:v>103.7</c:v>
                </c:pt>
                <c:pt idx="259">
                  <c:v>102.8</c:v>
                </c:pt>
                <c:pt idx="260">
                  <c:v>102.7</c:v>
                </c:pt>
                <c:pt idx="261">
                  <c:v>102.5</c:v>
                </c:pt>
                <c:pt idx="262">
                  <c:v>103</c:v>
                </c:pt>
                <c:pt idx="263">
                  <c:v>103</c:v>
                </c:pt>
                <c:pt idx="264">
                  <c:v>103</c:v>
                </c:pt>
                <c:pt idx="265">
                  <c:v>102.7</c:v>
                </c:pt>
                <c:pt idx="266">
                  <c:v>103.3</c:v>
                </c:pt>
                <c:pt idx="267">
                  <c:v>103.8</c:v>
                </c:pt>
                <c:pt idx="268">
                  <c:v>103.5</c:v>
                </c:pt>
                <c:pt idx="269">
                  <c:v>103</c:v>
                </c:pt>
                <c:pt idx="270">
                  <c:v>103</c:v>
                </c:pt>
                <c:pt idx="271">
                  <c:v>103</c:v>
                </c:pt>
                <c:pt idx="272">
                  <c:v>103.4</c:v>
                </c:pt>
                <c:pt idx="273">
                  <c:v>103.3</c:v>
                </c:pt>
                <c:pt idx="274">
                  <c:v>101.8</c:v>
                </c:pt>
                <c:pt idx="275">
                  <c:v>101.8</c:v>
                </c:pt>
                <c:pt idx="276">
                  <c:v>99.8</c:v>
                </c:pt>
                <c:pt idx="277">
                  <c:v>99.8</c:v>
                </c:pt>
                <c:pt idx="278">
                  <c:v>99.8</c:v>
                </c:pt>
                <c:pt idx="279">
                  <c:v>99.7</c:v>
                </c:pt>
                <c:pt idx="280">
                  <c:v>100.2</c:v>
                </c:pt>
                <c:pt idx="281">
                  <c:v>99.6</c:v>
                </c:pt>
                <c:pt idx="282">
                  <c:v>99.5</c:v>
                </c:pt>
                <c:pt idx="283">
                  <c:v>100.4</c:v>
                </c:pt>
                <c:pt idx="284">
                  <c:v>100.4</c:v>
                </c:pt>
                <c:pt idx="285">
                  <c:v>100.4</c:v>
                </c:pt>
                <c:pt idx="286">
                  <c:v>100.2</c:v>
                </c:pt>
                <c:pt idx="287">
                  <c:v>99.9</c:v>
                </c:pt>
                <c:pt idx="288">
                  <c:v>100.8</c:v>
                </c:pt>
                <c:pt idx="289">
                  <c:v>100.8</c:v>
                </c:pt>
                <c:pt idx="290">
                  <c:v>100.6</c:v>
                </c:pt>
                <c:pt idx="291">
                  <c:v>100.6</c:v>
                </c:pt>
                <c:pt idx="292">
                  <c:v>100.6</c:v>
                </c:pt>
                <c:pt idx="293">
                  <c:v>99.9</c:v>
                </c:pt>
                <c:pt idx="294">
                  <c:v>100.3</c:v>
                </c:pt>
                <c:pt idx="295">
                  <c:v>100.8</c:v>
                </c:pt>
                <c:pt idx="296">
                  <c:v>101.1</c:v>
                </c:pt>
                <c:pt idx="297">
                  <c:v>100.6</c:v>
                </c:pt>
                <c:pt idx="298">
                  <c:v>100.6</c:v>
                </c:pt>
                <c:pt idx="299">
                  <c:v>100.6</c:v>
                </c:pt>
                <c:pt idx="300">
                  <c:v>100.1</c:v>
                </c:pt>
                <c:pt idx="301">
                  <c:v>100</c:v>
                </c:pt>
                <c:pt idx="302">
                  <c:v>98.5</c:v>
                </c:pt>
                <c:pt idx="303">
                  <c:v>98.3</c:v>
                </c:pt>
                <c:pt idx="304">
                  <c:v>98.1</c:v>
                </c:pt>
                <c:pt idx="305">
                  <c:v>98.1</c:v>
                </c:pt>
                <c:pt idx="306">
                  <c:v>98.1</c:v>
                </c:pt>
                <c:pt idx="307">
                  <c:v>97.5</c:v>
                </c:pt>
                <c:pt idx="308">
                  <c:v>97.3</c:v>
                </c:pt>
                <c:pt idx="309">
                  <c:v>98.3</c:v>
                </c:pt>
                <c:pt idx="310">
                  <c:v>97.8</c:v>
                </c:pt>
                <c:pt idx="311">
                  <c:v>99</c:v>
                </c:pt>
                <c:pt idx="312">
                  <c:v>99</c:v>
                </c:pt>
                <c:pt idx="313">
                  <c:v>99</c:v>
                </c:pt>
                <c:pt idx="314">
                  <c:v>99.7</c:v>
                </c:pt>
                <c:pt idx="315">
                  <c:v>99.7</c:v>
                </c:pt>
                <c:pt idx="316">
                  <c:v>100</c:v>
                </c:pt>
                <c:pt idx="317">
                  <c:v>99.3</c:v>
                </c:pt>
                <c:pt idx="318">
                  <c:v>98.4</c:v>
                </c:pt>
                <c:pt idx="319">
                  <c:v>98.4</c:v>
                </c:pt>
                <c:pt idx="320">
                  <c:v>98.4</c:v>
                </c:pt>
                <c:pt idx="321">
                  <c:v>96.9</c:v>
                </c:pt>
                <c:pt idx="322">
                  <c:v>96.3</c:v>
                </c:pt>
                <c:pt idx="323">
                  <c:v>96</c:v>
                </c:pt>
                <c:pt idx="324">
                  <c:v>96.1</c:v>
                </c:pt>
                <c:pt idx="325">
                  <c:v>96.7</c:v>
                </c:pt>
                <c:pt idx="326">
                  <c:v>96.7</c:v>
                </c:pt>
                <c:pt idx="327">
                  <c:v>96.7</c:v>
                </c:pt>
                <c:pt idx="328">
                  <c:v>96</c:v>
                </c:pt>
                <c:pt idx="329">
                  <c:v>96.6</c:v>
                </c:pt>
                <c:pt idx="330">
                  <c:v>96.9</c:v>
                </c:pt>
                <c:pt idx="331">
                  <c:v>96.6</c:v>
                </c:pt>
                <c:pt idx="332">
                  <c:v>95.7</c:v>
                </c:pt>
                <c:pt idx="333">
                  <c:v>95.7</c:v>
                </c:pt>
                <c:pt idx="334">
                  <c:v>95.7</c:v>
                </c:pt>
                <c:pt idx="335">
                  <c:v>95.6</c:v>
                </c:pt>
                <c:pt idx="336">
                  <c:v>95.3</c:v>
                </c:pt>
                <c:pt idx="337">
                  <c:v>96.2</c:v>
                </c:pt>
                <c:pt idx="338">
                  <c:v>96.2</c:v>
                </c:pt>
                <c:pt idx="339">
                  <c:v>97.6</c:v>
                </c:pt>
                <c:pt idx="340">
                  <c:v>97.6</c:v>
                </c:pt>
                <c:pt idx="341">
                  <c:v>97.6</c:v>
                </c:pt>
                <c:pt idx="342">
                  <c:v>97.9</c:v>
                </c:pt>
                <c:pt idx="343">
                  <c:v>97.9</c:v>
                </c:pt>
                <c:pt idx="344">
                  <c:v>98.6</c:v>
                </c:pt>
                <c:pt idx="345">
                  <c:v>98.9</c:v>
                </c:pt>
                <c:pt idx="346">
                  <c:v>98.9</c:v>
                </c:pt>
                <c:pt idx="347">
                  <c:v>98.9</c:v>
                </c:pt>
                <c:pt idx="348">
                  <c:v>98.9</c:v>
                </c:pt>
                <c:pt idx="349">
                  <c:v>99.2</c:v>
                </c:pt>
                <c:pt idx="350">
                  <c:v>99.7</c:v>
                </c:pt>
                <c:pt idx="351">
                  <c:v>100.2</c:v>
                </c:pt>
                <c:pt idx="352">
                  <c:v>100.3</c:v>
                </c:pt>
                <c:pt idx="353">
                  <c:v>100.3</c:v>
                </c:pt>
                <c:pt idx="354">
                  <c:v>100.3</c:v>
                </c:pt>
                <c:pt idx="355">
                  <c:v>100.3</c:v>
                </c:pt>
                <c:pt idx="356">
                  <c:v>99.9</c:v>
                </c:pt>
                <c:pt idx="357">
                  <c:v>99.9</c:v>
                </c:pt>
                <c:pt idx="358">
                  <c:v>99.6</c:v>
                </c:pt>
                <c:pt idx="359">
                  <c:v>99.6</c:v>
                </c:pt>
                <c:pt idx="360">
                  <c:v>99.5</c:v>
                </c:pt>
                <c:pt idx="361">
                  <c:v>99.5</c:v>
                </c:pt>
                <c:pt idx="362">
                  <c:v>99.5</c:v>
                </c:pt>
                <c:pt idx="363">
                  <c:v>100.1</c:v>
                </c:pt>
                <c:pt idx="364">
                  <c:v>100.2</c:v>
                </c:pt>
                <c:pt idx="365">
                  <c:v>100.5</c:v>
                </c:pt>
                <c:pt idx="366">
                  <c:v>101.1</c:v>
                </c:pt>
                <c:pt idx="367">
                  <c:v>102</c:v>
                </c:pt>
                <c:pt idx="368">
                  <c:v>102</c:v>
                </c:pt>
                <c:pt idx="369">
                  <c:v>102</c:v>
                </c:pt>
                <c:pt idx="370">
                  <c:v>102</c:v>
                </c:pt>
                <c:pt idx="371">
                  <c:v>102.6</c:v>
                </c:pt>
                <c:pt idx="372">
                  <c:v>102.4</c:v>
                </c:pt>
                <c:pt idx="373">
                  <c:v>103.3</c:v>
                </c:pt>
                <c:pt idx="374">
                  <c:v>102.4</c:v>
                </c:pt>
                <c:pt idx="375">
                  <c:v>102.4</c:v>
                </c:pt>
                <c:pt idx="376">
                  <c:v>102.4</c:v>
                </c:pt>
                <c:pt idx="377">
                  <c:v>103.4</c:v>
                </c:pt>
                <c:pt idx="378">
                  <c:v>103.4</c:v>
                </c:pt>
                <c:pt idx="379">
                  <c:v>103.7</c:v>
                </c:pt>
                <c:pt idx="380">
                  <c:v>103.8</c:v>
                </c:pt>
                <c:pt idx="381">
                  <c:v>103.8</c:v>
                </c:pt>
                <c:pt idx="382">
                  <c:v>103.8</c:v>
                </c:pt>
                <c:pt idx="383">
                  <c:v>103.8</c:v>
                </c:pt>
                <c:pt idx="384">
                  <c:v>104.2</c:v>
                </c:pt>
                <c:pt idx="385">
                  <c:v>103.8</c:v>
                </c:pt>
                <c:pt idx="386">
                  <c:v>103.4</c:v>
                </c:pt>
                <c:pt idx="387">
                  <c:v>103</c:v>
                </c:pt>
                <c:pt idx="388">
                  <c:v>103.3</c:v>
                </c:pt>
                <c:pt idx="389">
                  <c:v>103.3</c:v>
                </c:pt>
                <c:pt idx="390">
                  <c:v>103.3</c:v>
                </c:pt>
                <c:pt idx="391">
                  <c:v>103.9</c:v>
                </c:pt>
                <c:pt idx="392">
                  <c:v>104.2</c:v>
                </c:pt>
                <c:pt idx="393">
                  <c:v>104</c:v>
                </c:pt>
                <c:pt idx="394">
                  <c:v>104.3</c:v>
                </c:pt>
                <c:pt idx="395">
                  <c:v>105.2</c:v>
                </c:pt>
                <c:pt idx="396">
                  <c:v>105.2</c:v>
                </c:pt>
                <c:pt idx="397">
                  <c:v>105.2</c:v>
                </c:pt>
                <c:pt idx="398">
                  <c:v>105.7</c:v>
                </c:pt>
                <c:pt idx="399">
                  <c:v>105.8</c:v>
                </c:pt>
                <c:pt idx="400">
                  <c:v>105.6</c:v>
                </c:pt>
                <c:pt idx="401">
                  <c:v>105.5</c:v>
                </c:pt>
                <c:pt idx="402">
                  <c:v>105.9</c:v>
                </c:pt>
                <c:pt idx="403">
                  <c:v>105.9</c:v>
                </c:pt>
                <c:pt idx="404">
                  <c:v>105.9</c:v>
                </c:pt>
                <c:pt idx="405">
                  <c:v>106.2</c:v>
                </c:pt>
                <c:pt idx="406">
                  <c:v>106.3</c:v>
                </c:pt>
                <c:pt idx="407">
                  <c:v>107.2</c:v>
                </c:pt>
                <c:pt idx="408">
                  <c:v>106.6</c:v>
                </c:pt>
                <c:pt idx="409">
                  <c:v>106.3</c:v>
                </c:pt>
                <c:pt idx="410">
                  <c:v>106.3</c:v>
                </c:pt>
                <c:pt idx="411">
                  <c:v>106.3</c:v>
                </c:pt>
                <c:pt idx="412">
                  <c:v>106.6</c:v>
                </c:pt>
                <c:pt idx="413">
                  <c:v>107.5</c:v>
                </c:pt>
                <c:pt idx="414">
                  <c:v>107.7</c:v>
                </c:pt>
                <c:pt idx="415">
                  <c:v>107.5</c:v>
                </c:pt>
                <c:pt idx="416">
                  <c:v>108.3</c:v>
                </c:pt>
                <c:pt idx="417">
                  <c:v>108.3</c:v>
                </c:pt>
                <c:pt idx="418">
                  <c:v>108.3</c:v>
                </c:pt>
                <c:pt idx="419">
                  <c:v>108</c:v>
                </c:pt>
                <c:pt idx="420">
                  <c:v>108.4</c:v>
                </c:pt>
                <c:pt idx="421">
                  <c:v>108.7</c:v>
                </c:pt>
                <c:pt idx="422">
                  <c:v>108</c:v>
                </c:pt>
                <c:pt idx="423">
                  <c:v>107.1</c:v>
                </c:pt>
                <c:pt idx="424">
                  <c:v>107.1</c:v>
                </c:pt>
                <c:pt idx="425">
                  <c:v>107.1</c:v>
                </c:pt>
                <c:pt idx="426">
                  <c:v>107.5</c:v>
                </c:pt>
                <c:pt idx="427">
                  <c:v>108.1</c:v>
                </c:pt>
                <c:pt idx="428">
                  <c:v>108.9</c:v>
                </c:pt>
                <c:pt idx="429">
                  <c:v>108.9</c:v>
                </c:pt>
                <c:pt idx="430">
                  <c:v>109.9</c:v>
                </c:pt>
                <c:pt idx="431">
                  <c:v>109.9</c:v>
                </c:pt>
                <c:pt idx="432">
                  <c:v>109.9</c:v>
                </c:pt>
                <c:pt idx="433">
                  <c:v>110.5</c:v>
                </c:pt>
                <c:pt idx="434">
                  <c:v>110.7</c:v>
                </c:pt>
                <c:pt idx="435">
                  <c:v>111</c:v>
                </c:pt>
                <c:pt idx="436">
                  <c:v>111.7</c:v>
                </c:pt>
                <c:pt idx="437">
                  <c:v>110.8</c:v>
                </c:pt>
                <c:pt idx="438">
                  <c:v>110.8</c:v>
                </c:pt>
                <c:pt idx="439">
                  <c:v>110.8</c:v>
                </c:pt>
                <c:pt idx="440">
                  <c:v>110.7</c:v>
                </c:pt>
                <c:pt idx="441">
                  <c:v>111.4</c:v>
                </c:pt>
                <c:pt idx="442">
                  <c:v>111.3</c:v>
                </c:pt>
                <c:pt idx="443">
                  <c:v>111.2</c:v>
                </c:pt>
                <c:pt idx="444">
                  <c:v>112.2</c:v>
                </c:pt>
                <c:pt idx="445">
                  <c:v>112.2</c:v>
                </c:pt>
                <c:pt idx="446">
                  <c:v>112.2</c:v>
                </c:pt>
                <c:pt idx="447">
                  <c:v>112.9</c:v>
                </c:pt>
                <c:pt idx="448">
                  <c:v>112.9</c:v>
                </c:pt>
                <c:pt idx="449">
                  <c:v>113.4</c:v>
                </c:pt>
                <c:pt idx="450">
                  <c:v>114</c:v>
                </c:pt>
                <c:pt idx="451">
                  <c:v>113</c:v>
                </c:pt>
                <c:pt idx="452">
                  <c:v>113</c:v>
                </c:pt>
                <c:pt idx="453">
                  <c:v>113</c:v>
                </c:pt>
                <c:pt idx="454">
                  <c:v>112.8</c:v>
                </c:pt>
                <c:pt idx="455">
                  <c:v>113</c:v>
                </c:pt>
                <c:pt idx="456">
                  <c:v>113.5</c:v>
                </c:pt>
                <c:pt idx="457">
                  <c:v>113.2</c:v>
                </c:pt>
                <c:pt idx="458">
                  <c:v>113.3</c:v>
                </c:pt>
                <c:pt idx="459">
                  <c:v>113.3</c:v>
                </c:pt>
                <c:pt idx="460">
                  <c:v>113.3</c:v>
                </c:pt>
                <c:pt idx="461">
                  <c:v>114.1</c:v>
                </c:pt>
                <c:pt idx="462">
                  <c:v>114</c:v>
                </c:pt>
                <c:pt idx="463">
                  <c:v>112.7</c:v>
                </c:pt>
                <c:pt idx="464">
                  <c:v>112.2</c:v>
                </c:pt>
                <c:pt idx="465">
                  <c:v>112.9</c:v>
                </c:pt>
                <c:pt idx="466">
                  <c:v>112.9</c:v>
                </c:pt>
                <c:pt idx="467">
                  <c:v>112.9</c:v>
                </c:pt>
                <c:pt idx="468">
                  <c:v>113.4</c:v>
                </c:pt>
                <c:pt idx="469">
                  <c:v>113.3</c:v>
                </c:pt>
                <c:pt idx="470">
                  <c:v>113.7</c:v>
                </c:pt>
                <c:pt idx="471">
                  <c:v>113.3</c:v>
                </c:pt>
                <c:pt idx="472">
                  <c:v>112.7</c:v>
                </c:pt>
                <c:pt idx="473">
                  <c:v>112.7</c:v>
                </c:pt>
                <c:pt idx="474">
                  <c:v>112.7</c:v>
                </c:pt>
                <c:pt idx="475">
                  <c:v>112.5</c:v>
                </c:pt>
                <c:pt idx="476">
                  <c:v>112.5</c:v>
                </c:pt>
                <c:pt idx="477">
                  <c:v>112.7</c:v>
                </c:pt>
                <c:pt idx="478">
                  <c:v>112.3</c:v>
                </c:pt>
                <c:pt idx="479">
                  <c:v>112</c:v>
                </c:pt>
                <c:pt idx="480">
                  <c:v>112</c:v>
                </c:pt>
                <c:pt idx="481">
                  <c:v>112</c:v>
                </c:pt>
                <c:pt idx="482">
                  <c:v>112.7</c:v>
                </c:pt>
                <c:pt idx="483">
                  <c:v>113</c:v>
                </c:pt>
                <c:pt idx="484">
                  <c:v>113.3</c:v>
                </c:pt>
                <c:pt idx="485">
                  <c:v>113.2</c:v>
                </c:pt>
                <c:pt idx="486">
                  <c:v>112.5</c:v>
                </c:pt>
                <c:pt idx="487">
                  <c:v>112.5</c:v>
                </c:pt>
                <c:pt idx="488">
                  <c:v>112.5</c:v>
                </c:pt>
                <c:pt idx="489">
                  <c:v>112.8</c:v>
                </c:pt>
                <c:pt idx="490">
                  <c:v>113.2</c:v>
                </c:pt>
                <c:pt idx="491">
                  <c:v>113.5</c:v>
                </c:pt>
                <c:pt idx="492">
                  <c:v>113.2</c:v>
                </c:pt>
                <c:pt idx="493">
                  <c:v>114.1</c:v>
                </c:pt>
                <c:pt idx="494">
                  <c:v>114.1</c:v>
                </c:pt>
                <c:pt idx="495">
                  <c:v>114.1</c:v>
                </c:pt>
                <c:pt idx="496">
                  <c:v>114.8</c:v>
                </c:pt>
                <c:pt idx="497">
                  <c:v>115.3</c:v>
                </c:pt>
                <c:pt idx="498">
                  <c:v>115.5</c:v>
                </c:pt>
                <c:pt idx="499">
                  <c:v>116.1</c:v>
                </c:pt>
                <c:pt idx="500">
                  <c:v>116.8</c:v>
                </c:pt>
                <c:pt idx="501">
                  <c:v>116.8</c:v>
                </c:pt>
                <c:pt idx="502">
                  <c:v>116.8</c:v>
                </c:pt>
                <c:pt idx="503">
                  <c:v>117.9</c:v>
                </c:pt>
                <c:pt idx="504">
                  <c:v>116.6</c:v>
                </c:pt>
                <c:pt idx="505">
                  <c:v>117.1</c:v>
                </c:pt>
                <c:pt idx="506">
                  <c:v>117.6</c:v>
                </c:pt>
                <c:pt idx="507">
                  <c:v>118</c:v>
                </c:pt>
                <c:pt idx="508">
                  <c:v>118</c:v>
                </c:pt>
                <c:pt idx="509">
                  <c:v>118</c:v>
                </c:pt>
                <c:pt idx="510">
                  <c:v>117.7</c:v>
                </c:pt>
                <c:pt idx="511">
                  <c:v>117.7</c:v>
                </c:pt>
                <c:pt idx="512">
                  <c:v>116.6</c:v>
                </c:pt>
                <c:pt idx="513">
                  <c:v>115.6</c:v>
                </c:pt>
                <c:pt idx="514">
                  <c:v>115.3</c:v>
                </c:pt>
                <c:pt idx="515">
                  <c:v>115.3</c:v>
                </c:pt>
                <c:pt idx="516">
                  <c:v>115.3</c:v>
                </c:pt>
                <c:pt idx="517">
                  <c:v>115.4</c:v>
                </c:pt>
                <c:pt idx="518">
                  <c:v>115.4</c:v>
                </c:pt>
                <c:pt idx="519">
                  <c:v>115.8</c:v>
                </c:pt>
                <c:pt idx="520">
                  <c:v>114.7</c:v>
                </c:pt>
                <c:pt idx="521">
                  <c:v>115.5</c:v>
                </c:pt>
                <c:pt idx="522">
                  <c:v>115.5</c:v>
                </c:pt>
                <c:pt idx="523">
                  <c:v>115.5</c:v>
                </c:pt>
                <c:pt idx="524">
                  <c:v>115.5</c:v>
                </c:pt>
                <c:pt idx="525">
                  <c:v>115.2</c:v>
                </c:pt>
                <c:pt idx="526">
                  <c:v>114.4</c:v>
                </c:pt>
                <c:pt idx="527">
                  <c:v>114.8</c:v>
                </c:pt>
                <c:pt idx="528">
                  <c:v>115.5</c:v>
                </c:pt>
                <c:pt idx="529">
                  <c:v>115.5</c:v>
                </c:pt>
                <c:pt idx="530">
                  <c:v>115.5</c:v>
                </c:pt>
                <c:pt idx="531">
                  <c:v>114.4</c:v>
                </c:pt>
                <c:pt idx="532">
                  <c:v>115.5</c:v>
                </c:pt>
                <c:pt idx="533">
                  <c:v>116.2</c:v>
                </c:pt>
                <c:pt idx="534">
                  <c:v>116.3</c:v>
                </c:pt>
                <c:pt idx="535">
                  <c:v>116.2</c:v>
                </c:pt>
                <c:pt idx="536">
                  <c:v>116.2</c:v>
                </c:pt>
                <c:pt idx="537">
                  <c:v>116.2</c:v>
                </c:pt>
                <c:pt idx="538">
                  <c:v>116.1</c:v>
                </c:pt>
                <c:pt idx="539">
                  <c:v>116.6</c:v>
                </c:pt>
                <c:pt idx="540">
                  <c:v>115.8</c:v>
                </c:pt>
                <c:pt idx="541">
                  <c:v>115.5</c:v>
                </c:pt>
                <c:pt idx="542">
                  <c:v>114.9</c:v>
                </c:pt>
                <c:pt idx="543">
                  <c:v>114.9</c:v>
                </c:pt>
                <c:pt idx="544">
                  <c:v>114.9</c:v>
                </c:pt>
                <c:pt idx="545">
                  <c:v>112.7</c:v>
                </c:pt>
                <c:pt idx="546">
                  <c:v>112.7</c:v>
                </c:pt>
                <c:pt idx="547">
                  <c:v>111.9</c:v>
                </c:pt>
                <c:pt idx="548">
                  <c:v>110.5</c:v>
                </c:pt>
                <c:pt idx="549">
                  <c:v>111.9</c:v>
                </c:pt>
                <c:pt idx="550">
                  <c:v>111.9</c:v>
                </c:pt>
                <c:pt idx="551">
                  <c:v>111.9</c:v>
                </c:pt>
                <c:pt idx="552">
                  <c:v>112.3</c:v>
                </c:pt>
                <c:pt idx="553">
                  <c:v>112.1</c:v>
                </c:pt>
                <c:pt idx="554">
                  <c:v>111.7</c:v>
                </c:pt>
                <c:pt idx="555">
                  <c:v>112.7</c:v>
                </c:pt>
                <c:pt idx="556">
                  <c:v>113.4</c:v>
                </c:pt>
                <c:pt idx="557">
                  <c:v>113.4</c:v>
                </c:pt>
                <c:pt idx="558">
                  <c:v>113.4</c:v>
                </c:pt>
                <c:pt idx="559">
                  <c:v>114.5</c:v>
                </c:pt>
                <c:pt idx="560">
                  <c:v>114.7</c:v>
                </c:pt>
                <c:pt idx="561">
                  <c:v>115.1</c:v>
                </c:pt>
                <c:pt idx="562">
                  <c:v>114.9</c:v>
                </c:pt>
                <c:pt idx="563">
                  <c:v>115.1</c:v>
                </c:pt>
                <c:pt idx="564">
                  <c:v>115.1</c:v>
                </c:pt>
                <c:pt idx="565">
                  <c:v>115.8</c:v>
                </c:pt>
                <c:pt idx="566">
                  <c:v>115.5</c:v>
                </c:pt>
                <c:pt idx="567">
                  <c:v>115.5</c:v>
                </c:pt>
                <c:pt idx="568">
                  <c:v>116.7</c:v>
                </c:pt>
                <c:pt idx="569">
                  <c:v>117.3</c:v>
                </c:pt>
                <c:pt idx="570">
                  <c:v>117.3</c:v>
                </c:pt>
                <c:pt idx="571">
                  <c:v>117.3</c:v>
                </c:pt>
                <c:pt idx="572">
                  <c:v>117.3</c:v>
                </c:pt>
                <c:pt idx="573">
                  <c:v>117.2</c:v>
                </c:pt>
                <c:pt idx="574">
                  <c:v>117.5</c:v>
                </c:pt>
                <c:pt idx="575">
                  <c:v>117.5</c:v>
                </c:pt>
                <c:pt idx="576">
                  <c:v>117.6</c:v>
                </c:pt>
                <c:pt idx="577">
                  <c:v>117.6</c:v>
                </c:pt>
                <c:pt idx="578">
                  <c:v>117.6</c:v>
                </c:pt>
                <c:pt idx="579">
                  <c:v>117.6</c:v>
                </c:pt>
                <c:pt idx="580">
                  <c:v>117.6</c:v>
                </c:pt>
                <c:pt idx="581">
                  <c:v>118.2</c:v>
                </c:pt>
                <c:pt idx="582">
                  <c:v>119.3</c:v>
                </c:pt>
                <c:pt idx="583">
                  <c:v>119.9</c:v>
                </c:pt>
                <c:pt idx="584">
                  <c:v>120.7</c:v>
                </c:pt>
                <c:pt idx="585">
                  <c:v>120.7</c:v>
                </c:pt>
                <c:pt idx="586">
                  <c:v>120.7</c:v>
                </c:pt>
                <c:pt idx="587">
                  <c:v>122.9</c:v>
                </c:pt>
                <c:pt idx="588">
                  <c:v>123.9</c:v>
                </c:pt>
                <c:pt idx="589">
                  <c:v>124.5</c:v>
                </c:pt>
                <c:pt idx="590">
                  <c:v>124.7</c:v>
                </c:pt>
                <c:pt idx="591">
                  <c:v>124.7</c:v>
                </c:pt>
                <c:pt idx="592">
                  <c:v>124.7</c:v>
                </c:pt>
                <c:pt idx="593">
                  <c:v>124.7</c:v>
                </c:pt>
                <c:pt idx="594">
                  <c:v>125.1</c:v>
                </c:pt>
                <c:pt idx="595">
                  <c:v>124.5</c:v>
                </c:pt>
                <c:pt idx="596">
                  <c:v>124.9</c:v>
                </c:pt>
                <c:pt idx="597">
                  <c:v>126.4</c:v>
                </c:pt>
                <c:pt idx="598">
                  <c:v>127.6</c:v>
                </c:pt>
                <c:pt idx="599">
                  <c:v>127.6</c:v>
                </c:pt>
                <c:pt idx="600">
                  <c:v>127.6</c:v>
                </c:pt>
                <c:pt idx="601">
                  <c:v>127.6</c:v>
                </c:pt>
                <c:pt idx="602">
                  <c:v>127.7</c:v>
                </c:pt>
                <c:pt idx="603">
                  <c:v>125.1</c:v>
                </c:pt>
                <c:pt idx="604">
                  <c:v>126.2</c:v>
                </c:pt>
                <c:pt idx="605">
                  <c:v>127</c:v>
                </c:pt>
                <c:pt idx="606">
                  <c:v>127</c:v>
                </c:pt>
                <c:pt idx="607">
                  <c:v>127</c:v>
                </c:pt>
                <c:pt idx="608">
                  <c:v>127</c:v>
                </c:pt>
                <c:pt idx="609">
                  <c:v>127.6</c:v>
                </c:pt>
                <c:pt idx="610">
                  <c:v>128.5</c:v>
                </c:pt>
                <c:pt idx="611">
                  <c:v>129.30000000000001</c:v>
                </c:pt>
                <c:pt idx="612">
                  <c:v>129.5</c:v>
                </c:pt>
                <c:pt idx="613">
                  <c:v>129.5</c:v>
                </c:pt>
                <c:pt idx="614">
                  <c:v>129.5</c:v>
                </c:pt>
                <c:pt idx="615">
                  <c:v>129.69999999999999</c:v>
                </c:pt>
                <c:pt idx="616">
                  <c:v>129.4</c:v>
                </c:pt>
                <c:pt idx="617">
                  <c:v>129.1</c:v>
                </c:pt>
                <c:pt idx="618">
                  <c:v>130.19999999999999</c:v>
                </c:pt>
                <c:pt idx="619">
                  <c:v>130.5</c:v>
                </c:pt>
                <c:pt idx="620">
                  <c:v>130.5</c:v>
                </c:pt>
                <c:pt idx="621">
                  <c:v>130.5</c:v>
                </c:pt>
                <c:pt idx="622">
                  <c:v>129.4</c:v>
                </c:pt>
                <c:pt idx="623">
                  <c:v>129.6</c:v>
                </c:pt>
                <c:pt idx="624">
                  <c:v>130.1</c:v>
                </c:pt>
                <c:pt idx="625">
                  <c:v>130.5</c:v>
                </c:pt>
                <c:pt idx="626">
                  <c:v>131.6</c:v>
                </c:pt>
                <c:pt idx="627">
                  <c:v>131.6</c:v>
                </c:pt>
                <c:pt idx="628">
                  <c:v>131.6</c:v>
                </c:pt>
                <c:pt idx="629">
                  <c:v>132.5</c:v>
                </c:pt>
                <c:pt idx="630">
                  <c:v>132.1</c:v>
                </c:pt>
                <c:pt idx="631">
                  <c:v>129.80000000000001</c:v>
                </c:pt>
                <c:pt idx="632">
                  <c:v>129.4</c:v>
                </c:pt>
                <c:pt idx="633">
                  <c:v>130.6</c:v>
                </c:pt>
                <c:pt idx="634">
                  <c:v>130.6</c:v>
                </c:pt>
                <c:pt idx="635">
                  <c:v>130.6</c:v>
                </c:pt>
                <c:pt idx="636">
                  <c:v>130.6</c:v>
                </c:pt>
                <c:pt idx="637">
                  <c:v>128</c:v>
                </c:pt>
                <c:pt idx="638">
                  <c:v>129.6</c:v>
                </c:pt>
                <c:pt idx="639">
                  <c:v>129.30000000000001</c:v>
                </c:pt>
                <c:pt idx="640">
                  <c:v>129.30000000000001</c:v>
                </c:pt>
                <c:pt idx="641">
                  <c:v>129.30000000000001</c:v>
                </c:pt>
                <c:pt idx="642">
                  <c:v>129.30000000000001</c:v>
                </c:pt>
                <c:pt idx="643">
                  <c:v>131.4</c:v>
                </c:pt>
                <c:pt idx="644">
                  <c:v>130.4</c:v>
                </c:pt>
                <c:pt idx="645">
                  <c:v>131.9</c:v>
                </c:pt>
                <c:pt idx="646">
                  <c:v>131.69999999999999</c:v>
                </c:pt>
                <c:pt idx="647">
                  <c:v>132.6</c:v>
                </c:pt>
                <c:pt idx="648">
                  <c:v>132.6</c:v>
                </c:pt>
                <c:pt idx="649">
                  <c:v>132.6</c:v>
                </c:pt>
                <c:pt idx="650">
                  <c:v>132.19999999999999</c:v>
                </c:pt>
                <c:pt idx="651">
                  <c:v>133.4</c:v>
                </c:pt>
                <c:pt idx="652">
                  <c:v>133.9</c:v>
                </c:pt>
                <c:pt idx="653">
                  <c:v>133.1</c:v>
                </c:pt>
                <c:pt idx="654">
                  <c:v>132.9</c:v>
                </c:pt>
                <c:pt idx="655">
                  <c:v>132.9</c:v>
                </c:pt>
                <c:pt idx="656">
                  <c:v>132.9</c:v>
                </c:pt>
                <c:pt idx="657">
                  <c:v>131.1</c:v>
                </c:pt>
                <c:pt idx="658">
                  <c:v>131.80000000000001</c:v>
                </c:pt>
                <c:pt idx="659">
                  <c:v>132.69999999999999</c:v>
                </c:pt>
                <c:pt idx="660">
                  <c:v>133.5</c:v>
                </c:pt>
                <c:pt idx="661">
                  <c:v>134.4</c:v>
                </c:pt>
                <c:pt idx="662">
                  <c:v>134.4</c:v>
                </c:pt>
                <c:pt idx="663">
                  <c:v>134.4</c:v>
                </c:pt>
                <c:pt idx="664">
                  <c:v>134.9</c:v>
                </c:pt>
                <c:pt idx="665">
                  <c:v>135.1</c:v>
                </c:pt>
                <c:pt idx="666">
                  <c:v>134.1</c:v>
                </c:pt>
                <c:pt idx="667">
                  <c:v>135.19999999999999</c:v>
                </c:pt>
                <c:pt idx="668">
                  <c:v>135.30000000000001</c:v>
                </c:pt>
                <c:pt idx="669">
                  <c:v>135.30000000000001</c:v>
                </c:pt>
                <c:pt idx="670">
                  <c:v>135.30000000000001</c:v>
                </c:pt>
                <c:pt idx="671">
                  <c:v>135</c:v>
                </c:pt>
                <c:pt idx="672">
                  <c:v>135.19999999999999</c:v>
                </c:pt>
                <c:pt idx="673">
                  <c:v>133.30000000000001</c:v>
                </c:pt>
                <c:pt idx="674">
                  <c:v>133.9</c:v>
                </c:pt>
                <c:pt idx="675">
                  <c:v>135.6</c:v>
                </c:pt>
                <c:pt idx="676">
                  <c:v>136.1</c:v>
                </c:pt>
                <c:pt idx="677">
                  <c:v>136.1</c:v>
                </c:pt>
                <c:pt idx="678">
                  <c:v>136.1</c:v>
                </c:pt>
                <c:pt idx="679">
                  <c:v>135.80000000000001</c:v>
                </c:pt>
                <c:pt idx="680">
                  <c:v>135.80000000000001</c:v>
                </c:pt>
                <c:pt idx="681">
                  <c:v>136.19999999999999</c:v>
                </c:pt>
                <c:pt idx="682">
                  <c:v>136.19999999999999</c:v>
                </c:pt>
                <c:pt idx="683">
                  <c:v>136.19999999999999</c:v>
                </c:pt>
                <c:pt idx="684">
                  <c:v>136.19999999999999</c:v>
                </c:pt>
                <c:pt idx="685">
                  <c:v>135.19999999999999</c:v>
                </c:pt>
                <c:pt idx="686">
                  <c:v>134.4</c:v>
                </c:pt>
                <c:pt idx="687">
                  <c:v>131</c:v>
                </c:pt>
                <c:pt idx="688">
                  <c:v>132.80000000000001</c:v>
                </c:pt>
                <c:pt idx="689">
                  <c:v>132.19999999999999</c:v>
                </c:pt>
                <c:pt idx="690">
                  <c:v>132.19999999999999</c:v>
                </c:pt>
                <c:pt idx="691">
                  <c:v>132.19999999999999</c:v>
                </c:pt>
                <c:pt idx="692">
                  <c:v>132.30000000000001</c:v>
                </c:pt>
                <c:pt idx="693">
                  <c:v>130.69999999999999</c:v>
                </c:pt>
                <c:pt idx="694">
                  <c:v>130.9</c:v>
                </c:pt>
                <c:pt idx="695">
                  <c:v>132.6</c:v>
                </c:pt>
                <c:pt idx="696">
                  <c:v>133.30000000000001</c:v>
                </c:pt>
                <c:pt idx="697">
                  <c:v>133.30000000000001</c:v>
                </c:pt>
                <c:pt idx="698">
                  <c:v>133.30000000000001</c:v>
                </c:pt>
                <c:pt idx="699">
                  <c:v>133.30000000000001</c:v>
                </c:pt>
                <c:pt idx="700">
                  <c:v>133.30000000000001</c:v>
                </c:pt>
                <c:pt idx="701">
                  <c:v>133.9</c:v>
                </c:pt>
                <c:pt idx="702">
                  <c:v>135</c:v>
                </c:pt>
                <c:pt idx="703">
                  <c:v>135</c:v>
                </c:pt>
                <c:pt idx="704">
                  <c:v>135</c:v>
                </c:pt>
                <c:pt idx="705">
                  <c:v>135</c:v>
                </c:pt>
                <c:pt idx="706">
                  <c:v>136.5</c:v>
                </c:pt>
                <c:pt idx="707">
                  <c:v>137</c:v>
                </c:pt>
                <c:pt idx="708">
                  <c:v>137.30000000000001</c:v>
                </c:pt>
                <c:pt idx="709">
                  <c:v>137.6</c:v>
                </c:pt>
                <c:pt idx="710">
                  <c:v>137.9</c:v>
                </c:pt>
                <c:pt idx="711">
                  <c:v>137.9</c:v>
                </c:pt>
                <c:pt idx="712">
                  <c:v>137.9</c:v>
                </c:pt>
                <c:pt idx="713">
                  <c:v>138.6</c:v>
                </c:pt>
                <c:pt idx="714">
                  <c:v>138.4</c:v>
                </c:pt>
                <c:pt idx="715">
                  <c:v>139.30000000000001</c:v>
                </c:pt>
                <c:pt idx="716">
                  <c:v>139.30000000000001</c:v>
                </c:pt>
                <c:pt idx="717">
                  <c:v>138.1</c:v>
                </c:pt>
                <c:pt idx="718">
                  <c:v>138.1</c:v>
                </c:pt>
                <c:pt idx="719">
                  <c:v>138.1</c:v>
                </c:pt>
                <c:pt idx="720">
                  <c:v>136.4</c:v>
                </c:pt>
                <c:pt idx="721">
                  <c:v>136</c:v>
                </c:pt>
                <c:pt idx="722">
                  <c:v>136</c:v>
                </c:pt>
                <c:pt idx="723">
                  <c:v>135.30000000000001</c:v>
                </c:pt>
                <c:pt idx="724">
                  <c:v>135.69999999999999</c:v>
                </c:pt>
                <c:pt idx="725">
                  <c:v>135.69999999999999</c:v>
                </c:pt>
                <c:pt idx="726">
                  <c:v>135.69999999999999</c:v>
                </c:pt>
                <c:pt idx="727">
                  <c:v>136.9</c:v>
                </c:pt>
                <c:pt idx="728">
                  <c:v>137.30000000000001</c:v>
                </c:pt>
                <c:pt idx="729">
                  <c:v>137.9</c:v>
                </c:pt>
                <c:pt idx="730">
                  <c:v>138.80000000000001</c:v>
                </c:pt>
                <c:pt idx="731">
                  <c:v>138.6</c:v>
                </c:pt>
                <c:pt idx="732">
                  <c:v>138.6</c:v>
                </c:pt>
                <c:pt idx="733">
                  <c:v>138.6</c:v>
                </c:pt>
                <c:pt idx="734">
                  <c:v>139.69999999999999</c:v>
                </c:pt>
                <c:pt idx="735">
                  <c:v>139.69999999999999</c:v>
                </c:pt>
                <c:pt idx="736">
                  <c:v>139.69999999999999</c:v>
                </c:pt>
                <c:pt idx="737">
                  <c:v>140.30000000000001</c:v>
                </c:pt>
                <c:pt idx="738">
                  <c:v>139.4</c:v>
                </c:pt>
                <c:pt idx="739">
                  <c:v>139.4</c:v>
                </c:pt>
                <c:pt idx="740">
                  <c:v>139.4</c:v>
                </c:pt>
                <c:pt idx="741">
                  <c:v>138.80000000000001</c:v>
                </c:pt>
                <c:pt idx="742">
                  <c:v>137.30000000000001</c:v>
                </c:pt>
                <c:pt idx="743">
                  <c:v>137.80000000000001</c:v>
                </c:pt>
                <c:pt idx="744">
                  <c:v>135.4</c:v>
                </c:pt>
                <c:pt idx="745">
                  <c:v>136.30000000000001</c:v>
                </c:pt>
                <c:pt idx="746">
                  <c:v>136.30000000000001</c:v>
                </c:pt>
                <c:pt idx="747">
                  <c:v>136.30000000000001</c:v>
                </c:pt>
                <c:pt idx="748">
                  <c:v>136.6</c:v>
                </c:pt>
                <c:pt idx="749">
                  <c:v>137.69999999999999</c:v>
                </c:pt>
                <c:pt idx="750">
                  <c:v>138</c:v>
                </c:pt>
                <c:pt idx="751">
                  <c:v>139.30000000000001</c:v>
                </c:pt>
                <c:pt idx="752">
                  <c:v>140.19999999999999</c:v>
                </c:pt>
                <c:pt idx="753">
                  <c:v>140.69999999999999</c:v>
                </c:pt>
                <c:pt idx="754">
                  <c:v>140.69999999999999</c:v>
                </c:pt>
                <c:pt idx="755">
                  <c:v>140.69999999999999</c:v>
                </c:pt>
                <c:pt idx="756">
                  <c:v>141</c:v>
                </c:pt>
                <c:pt idx="757">
                  <c:v>141.4</c:v>
                </c:pt>
                <c:pt idx="758">
                  <c:v>143</c:v>
                </c:pt>
                <c:pt idx="759">
                  <c:v>143</c:v>
                </c:pt>
                <c:pt idx="760">
                  <c:v>143</c:v>
                </c:pt>
                <c:pt idx="761">
                  <c:v>143</c:v>
                </c:pt>
                <c:pt idx="762">
                  <c:v>143.1</c:v>
                </c:pt>
                <c:pt idx="763">
                  <c:v>142.4</c:v>
                </c:pt>
                <c:pt idx="764">
                  <c:v>141.5</c:v>
                </c:pt>
                <c:pt idx="765">
                  <c:v>140.1</c:v>
                </c:pt>
                <c:pt idx="766">
                  <c:v>140.5</c:v>
                </c:pt>
                <c:pt idx="767">
                  <c:v>140.5</c:v>
                </c:pt>
                <c:pt idx="768">
                  <c:v>140.5</c:v>
                </c:pt>
                <c:pt idx="769">
                  <c:v>145.19999999999999</c:v>
                </c:pt>
                <c:pt idx="770">
                  <c:v>135.4</c:v>
                </c:pt>
                <c:pt idx="771">
                  <c:v>140.30000000000001</c:v>
                </c:pt>
                <c:pt idx="772">
                  <c:v>142.4</c:v>
                </c:pt>
                <c:pt idx="773">
                  <c:v>145</c:v>
                </c:pt>
                <c:pt idx="774">
                  <c:v>145</c:v>
                </c:pt>
                <c:pt idx="775">
                  <c:v>145</c:v>
                </c:pt>
                <c:pt idx="776">
                  <c:v>145.19999999999999</c:v>
                </c:pt>
                <c:pt idx="777">
                  <c:v>145.6</c:v>
                </c:pt>
                <c:pt idx="778">
                  <c:v>146.30000000000001</c:v>
                </c:pt>
                <c:pt idx="779">
                  <c:v>147</c:v>
                </c:pt>
                <c:pt idx="780">
                  <c:v>147.9</c:v>
                </c:pt>
                <c:pt idx="781">
                  <c:v>147.9</c:v>
                </c:pt>
                <c:pt idx="782">
                  <c:v>147.9</c:v>
                </c:pt>
                <c:pt idx="783">
                  <c:v>147.9</c:v>
                </c:pt>
                <c:pt idx="784">
                  <c:v>148.69999999999999</c:v>
                </c:pt>
                <c:pt idx="785">
                  <c:v>148</c:v>
                </c:pt>
                <c:pt idx="786">
                  <c:v>148.5</c:v>
                </c:pt>
                <c:pt idx="787">
                  <c:v>148</c:v>
                </c:pt>
                <c:pt idx="788">
                  <c:v>148</c:v>
                </c:pt>
                <c:pt idx="789">
                  <c:v>148</c:v>
                </c:pt>
                <c:pt idx="790">
                  <c:v>148.4</c:v>
                </c:pt>
                <c:pt idx="791">
                  <c:v>148.9</c:v>
                </c:pt>
                <c:pt idx="792">
                  <c:v>149.4</c:v>
                </c:pt>
                <c:pt idx="793">
                  <c:v>150</c:v>
                </c:pt>
                <c:pt idx="794">
                  <c:v>150.19999999999999</c:v>
                </c:pt>
                <c:pt idx="795">
                  <c:v>150.19999999999999</c:v>
                </c:pt>
                <c:pt idx="796">
                  <c:v>150.19999999999999</c:v>
                </c:pt>
                <c:pt idx="797">
                  <c:v>151.30000000000001</c:v>
                </c:pt>
                <c:pt idx="798">
                  <c:v>151</c:v>
                </c:pt>
                <c:pt idx="799">
                  <c:v>152.1</c:v>
                </c:pt>
                <c:pt idx="800">
                  <c:v>152.5</c:v>
                </c:pt>
                <c:pt idx="801">
                  <c:v>153</c:v>
                </c:pt>
                <c:pt idx="802">
                  <c:v>153</c:v>
                </c:pt>
                <c:pt idx="803">
                  <c:v>153</c:v>
                </c:pt>
                <c:pt idx="804">
                  <c:v>152.9</c:v>
                </c:pt>
                <c:pt idx="805">
                  <c:v>153.6</c:v>
                </c:pt>
                <c:pt idx="806">
                  <c:v>153</c:v>
                </c:pt>
                <c:pt idx="807">
                  <c:v>153.19999999999999</c:v>
                </c:pt>
                <c:pt idx="808">
                  <c:v>153.80000000000001</c:v>
                </c:pt>
                <c:pt idx="809">
                  <c:v>153.80000000000001</c:v>
                </c:pt>
                <c:pt idx="810">
                  <c:v>153.80000000000001</c:v>
                </c:pt>
                <c:pt idx="811">
                  <c:v>154.5</c:v>
                </c:pt>
                <c:pt idx="812">
                  <c:v>154.5</c:v>
                </c:pt>
                <c:pt idx="813">
                  <c:v>154.5</c:v>
                </c:pt>
                <c:pt idx="814">
                  <c:v>154.5</c:v>
                </c:pt>
                <c:pt idx="815">
                  <c:v>152.1</c:v>
                </c:pt>
                <c:pt idx="816">
                  <c:v>152.1</c:v>
                </c:pt>
                <c:pt idx="817">
                  <c:v>152.1</c:v>
                </c:pt>
                <c:pt idx="818">
                  <c:v>152.69999999999999</c:v>
                </c:pt>
                <c:pt idx="819">
                  <c:v>152.19999999999999</c:v>
                </c:pt>
                <c:pt idx="820">
                  <c:v>152.6</c:v>
                </c:pt>
                <c:pt idx="821">
                  <c:v>152.6</c:v>
                </c:pt>
                <c:pt idx="822">
                  <c:v>155.1</c:v>
                </c:pt>
                <c:pt idx="823">
                  <c:v>155.1</c:v>
                </c:pt>
                <c:pt idx="824">
                  <c:v>155.1</c:v>
                </c:pt>
                <c:pt idx="825">
                  <c:v>155.80000000000001</c:v>
                </c:pt>
                <c:pt idx="826">
                  <c:v>156.1</c:v>
                </c:pt>
                <c:pt idx="827">
                  <c:v>156.69999999999999</c:v>
                </c:pt>
                <c:pt idx="828">
                  <c:v>156.5</c:v>
                </c:pt>
                <c:pt idx="829">
                  <c:v>154.9</c:v>
                </c:pt>
                <c:pt idx="830">
                  <c:v>154.9</c:v>
                </c:pt>
                <c:pt idx="831">
                  <c:v>154.9</c:v>
                </c:pt>
                <c:pt idx="832">
                  <c:v>150.1</c:v>
                </c:pt>
                <c:pt idx="833">
                  <c:v>149.4</c:v>
                </c:pt>
                <c:pt idx="834">
                  <c:v>152.19999999999999</c:v>
                </c:pt>
                <c:pt idx="835">
                  <c:v>151.19999999999999</c:v>
                </c:pt>
                <c:pt idx="836">
                  <c:v>152.6</c:v>
                </c:pt>
                <c:pt idx="837">
                  <c:v>152.6</c:v>
                </c:pt>
                <c:pt idx="838">
                  <c:v>152.6</c:v>
                </c:pt>
                <c:pt idx="839">
                  <c:v>152.6</c:v>
                </c:pt>
                <c:pt idx="840">
                  <c:v>151.1</c:v>
                </c:pt>
                <c:pt idx="841">
                  <c:v>150.9</c:v>
                </c:pt>
                <c:pt idx="842">
                  <c:v>150.9</c:v>
                </c:pt>
                <c:pt idx="843">
                  <c:v>153.5</c:v>
                </c:pt>
                <c:pt idx="844">
                  <c:v>153.5</c:v>
                </c:pt>
                <c:pt idx="845">
                  <c:v>153.5</c:v>
                </c:pt>
                <c:pt idx="846">
                  <c:v>154</c:v>
                </c:pt>
                <c:pt idx="847">
                  <c:v>154.9</c:v>
                </c:pt>
                <c:pt idx="848">
                  <c:v>155.5</c:v>
                </c:pt>
                <c:pt idx="849">
                  <c:v>156</c:v>
                </c:pt>
                <c:pt idx="850">
                  <c:v>155.80000000000001</c:v>
                </c:pt>
                <c:pt idx="851">
                  <c:v>155.80000000000001</c:v>
                </c:pt>
                <c:pt idx="852">
                  <c:v>155.80000000000001</c:v>
                </c:pt>
                <c:pt idx="853">
                  <c:v>156.69999999999999</c:v>
                </c:pt>
                <c:pt idx="854">
                  <c:v>157</c:v>
                </c:pt>
                <c:pt idx="855">
                  <c:v>157.1</c:v>
                </c:pt>
                <c:pt idx="856">
                  <c:v>157.19999999999999</c:v>
                </c:pt>
                <c:pt idx="857">
                  <c:v>157.9</c:v>
                </c:pt>
                <c:pt idx="858">
                  <c:v>157.9</c:v>
                </c:pt>
                <c:pt idx="859">
                  <c:v>157.9</c:v>
                </c:pt>
                <c:pt idx="860">
                  <c:v>158</c:v>
                </c:pt>
                <c:pt idx="861">
                  <c:v>158.19999999999999</c:v>
                </c:pt>
                <c:pt idx="862">
                  <c:v>158</c:v>
                </c:pt>
                <c:pt idx="863">
                  <c:v>158</c:v>
                </c:pt>
                <c:pt idx="864">
                  <c:v>156.19999999999999</c:v>
                </c:pt>
                <c:pt idx="865">
                  <c:v>156.19999999999999</c:v>
                </c:pt>
                <c:pt idx="866">
                  <c:v>156.19999999999999</c:v>
                </c:pt>
                <c:pt idx="867">
                  <c:v>156.30000000000001</c:v>
                </c:pt>
                <c:pt idx="868">
                  <c:v>157.19999999999999</c:v>
                </c:pt>
                <c:pt idx="869">
                  <c:v>156.5</c:v>
                </c:pt>
                <c:pt idx="870">
                  <c:v>159</c:v>
                </c:pt>
                <c:pt idx="871">
                  <c:v>159.1</c:v>
                </c:pt>
                <c:pt idx="872">
                  <c:v>159.1</c:v>
                </c:pt>
                <c:pt idx="873">
                  <c:v>159.1</c:v>
                </c:pt>
                <c:pt idx="874">
                  <c:v>159.30000000000001</c:v>
                </c:pt>
                <c:pt idx="875">
                  <c:v>159.30000000000001</c:v>
                </c:pt>
                <c:pt idx="876">
                  <c:v>158.69999999999999</c:v>
                </c:pt>
                <c:pt idx="877">
                  <c:v>158.5</c:v>
                </c:pt>
                <c:pt idx="878">
                  <c:v>160.80000000000001</c:v>
                </c:pt>
                <c:pt idx="879">
                  <c:v>160.80000000000001</c:v>
                </c:pt>
                <c:pt idx="880">
                  <c:v>160.80000000000001</c:v>
                </c:pt>
                <c:pt idx="881">
                  <c:v>162</c:v>
                </c:pt>
                <c:pt idx="882">
                  <c:v>162</c:v>
                </c:pt>
                <c:pt idx="883">
                  <c:v>161.9</c:v>
                </c:pt>
                <c:pt idx="884">
                  <c:v>162.80000000000001</c:v>
                </c:pt>
                <c:pt idx="885">
                  <c:v>162.69999999999999</c:v>
                </c:pt>
                <c:pt idx="886">
                  <c:v>162.69999999999999</c:v>
                </c:pt>
                <c:pt idx="887">
                  <c:v>162.69999999999999</c:v>
                </c:pt>
                <c:pt idx="888">
                  <c:v>161.1</c:v>
                </c:pt>
                <c:pt idx="889">
                  <c:v>161.30000000000001</c:v>
                </c:pt>
                <c:pt idx="890">
                  <c:v>161.30000000000001</c:v>
                </c:pt>
                <c:pt idx="891">
                  <c:v>157.80000000000001</c:v>
                </c:pt>
                <c:pt idx="892">
                  <c:v>156.30000000000001</c:v>
                </c:pt>
                <c:pt idx="893">
                  <c:v>156.30000000000001</c:v>
                </c:pt>
                <c:pt idx="894">
                  <c:v>156.30000000000001</c:v>
                </c:pt>
                <c:pt idx="895">
                  <c:v>154</c:v>
                </c:pt>
                <c:pt idx="896">
                  <c:v>156.19999999999999</c:v>
                </c:pt>
                <c:pt idx="897">
                  <c:v>156.80000000000001</c:v>
                </c:pt>
                <c:pt idx="898">
                  <c:v>156.69999999999999</c:v>
                </c:pt>
                <c:pt idx="899">
                  <c:v>156.80000000000001</c:v>
                </c:pt>
                <c:pt idx="900">
                  <c:v>156.80000000000001</c:v>
                </c:pt>
                <c:pt idx="901">
                  <c:v>156.80000000000001</c:v>
                </c:pt>
                <c:pt idx="902">
                  <c:v>157.5</c:v>
                </c:pt>
                <c:pt idx="903">
                  <c:v>157.6</c:v>
                </c:pt>
                <c:pt idx="904">
                  <c:v>157.19999999999999</c:v>
                </c:pt>
                <c:pt idx="905">
                  <c:v>155.30000000000001</c:v>
                </c:pt>
                <c:pt idx="906">
                  <c:v>155.6</c:v>
                </c:pt>
                <c:pt idx="907">
                  <c:v>155.6</c:v>
                </c:pt>
                <c:pt idx="908">
                  <c:v>155.6</c:v>
                </c:pt>
                <c:pt idx="909">
                  <c:v>154.5</c:v>
                </c:pt>
                <c:pt idx="910">
                  <c:v>151.6</c:v>
                </c:pt>
                <c:pt idx="911">
                  <c:v>151.69999999999999</c:v>
                </c:pt>
                <c:pt idx="912">
                  <c:v>151.4</c:v>
                </c:pt>
                <c:pt idx="913">
                  <c:v>149.4</c:v>
                </c:pt>
                <c:pt idx="914">
                  <c:v>149.4</c:v>
                </c:pt>
                <c:pt idx="915">
                  <c:v>149.4</c:v>
                </c:pt>
                <c:pt idx="916">
                  <c:v>150.4</c:v>
                </c:pt>
                <c:pt idx="917">
                  <c:v>151.4</c:v>
                </c:pt>
                <c:pt idx="918">
                  <c:v>151.1</c:v>
                </c:pt>
                <c:pt idx="919">
                  <c:v>150.6</c:v>
                </c:pt>
              </c:numCache>
            </c:numRef>
          </c:val>
          <c:smooth val="0"/>
          <c:extLst>
            <c:ext xmlns:c16="http://schemas.microsoft.com/office/drawing/2014/chart" uri="{C3380CC4-5D6E-409C-BE32-E72D297353CC}">
              <c16:uniqueId val="{00000001-9BD6-45C1-8952-AA7DDFC816A9}"/>
            </c:ext>
          </c:extLst>
        </c:ser>
        <c:ser>
          <c:idx val="2"/>
          <c:order val="2"/>
          <c:tx>
            <c:strRef>
              <c:f>'benchmark comparison chart'!$T$1</c:f>
              <c:strCache>
                <c:ptCount val="1"/>
                <c:pt idx="0">
                  <c:v>Nifty 50</c:v>
                </c:pt>
              </c:strCache>
            </c:strRef>
          </c:tx>
          <c:spPr>
            <a:ln w="22225" cap="rnd" cmpd="sng" algn="ctr">
              <a:solidFill>
                <a:schemeClr val="accent3"/>
              </a:solidFill>
              <a:round/>
            </a:ln>
            <a:effectLst/>
          </c:spPr>
          <c:marker>
            <c:symbol val="none"/>
          </c:marker>
          <c:cat>
            <c:numRef>
              <c:f>'benchmark comparison chart'!$Q$2:$Q$921</c:f>
              <c:numCache>
                <c:formatCode>d\-mmm\-yy</c:formatCode>
                <c:ptCount val="920"/>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numCache>
            </c:numRef>
          </c:cat>
          <c:val>
            <c:numRef>
              <c:f>'benchmark comparison chart'!$T$2:$T$921</c:f>
              <c:numCache>
                <c:formatCode>General</c:formatCode>
                <c:ptCount val="920"/>
                <c:pt idx="0">
                  <c:v>100</c:v>
                </c:pt>
                <c:pt idx="1">
                  <c:v>99.1</c:v>
                </c:pt>
                <c:pt idx="2">
                  <c:v>100.3</c:v>
                </c:pt>
                <c:pt idx="3">
                  <c:v>99.4</c:v>
                </c:pt>
                <c:pt idx="4">
                  <c:v>99.4</c:v>
                </c:pt>
                <c:pt idx="5">
                  <c:v>99.4</c:v>
                </c:pt>
                <c:pt idx="6">
                  <c:v>99.2</c:v>
                </c:pt>
                <c:pt idx="7">
                  <c:v>99.2</c:v>
                </c:pt>
                <c:pt idx="8">
                  <c:v>97</c:v>
                </c:pt>
                <c:pt idx="9">
                  <c:v>97</c:v>
                </c:pt>
                <c:pt idx="10">
                  <c:v>95.4</c:v>
                </c:pt>
                <c:pt idx="11">
                  <c:v>95.4</c:v>
                </c:pt>
                <c:pt idx="12">
                  <c:v>95.4</c:v>
                </c:pt>
                <c:pt idx="13">
                  <c:v>94.8</c:v>
                </c:pt>
                <c:pt idx="14">
                  <c:v>94.4</c:v>
                </c:pt>
                <c:pt idx="15">
                  <c:v>94</c:v>
                </c:pt>
                <c:pt idx="16">
                  <c:v>91.9</c:v>
                </c:pt>
                <c:pt idx="17">
                  <c:v>91.8</c:v>
                </c:pt>
                <c:pt idx="18">
                  <c:v>91.8</c:v>
                </c:pt>
                <c:pt idx="19">
                  <c:v>91.8</c:v>
                </c:pt>
                <c:pt idx="20">
                  <c:v>92.1</c:v>
                </c:pt>
                <c:pt idx="21">
                  <c:v>94.5</c:v>
                </c:pt>
                <c:pt idx="22">
                  <c:v>94.4</c:v>
                </c:pt>
                <c:pt idx="23">
                  <c:v>91.9</c:v>
                </c:pt>
                <c:pt idx="24">
                  <c:v>94.6</c:v>
                </c:pt>
                <c:pt idx="25">
                  <c:v>94.6</c:v>
                </c:pt>
                <c:pt idx="26">
                  <c:v>94.6</c:v>
                </c:pt>
                <c:pt idx="27">
                  <c:v>94.3</c:v>
                </c:pt>
                <c:pt idx="28">
                  <c:v>93.8</c:v>
                </c:pt>
                <c:pt idx="29">
                  <c:v>93.2</c:v>
                </c:pt>
                <c:pt idx="30">
                  <c:v>94</c:v>
                </c:pt>
                <c:pt idx="31">
                  <c:v>95.1</c:v>
                </c:pt>
                <c:pt idx="32">
                  <c:v>95.1</c:v>
                </c:pt>
                <c:pt idx="33">
                  <c:v>95.1</c:v>
                </c:pt>
                <c:pt idx="34">
                  <c:v>96.9</c:v>
                </c:pt>
                <c:pt idx="35">
                  <c:v>96.4</c:v>
                </c:pt>
                <c:pt idx="36">
                  <c:v>96.1</c:v>
                </c:pt>
                <c:pt idx="37">
                  <c:v>96.7</c:v>
                </c:pt>
                <c:pt idx="38">
                  <c:v>96.4</c:v>
                </c:pt>
                <c:pt idx="39">
                  <c:v>96.4</c:v>
                </c:pt>
                <c:pt idx="40">
                  <c:v>96.4</c:v>
                </c:pt>
                <c:pt idx="41">
                  <c:v>96.3</c:v>
                </c:pt>
                <c:pt idx="42">
                  <c:v>95.4</c:v>
                </c:pt>
                <c:pt idx="43">
                  <c:v>95.1</c:v>
                </c:pt>
                <c:pt idx="44">
                  <c:v>95.8</c:v>
                </c:pt>
                <c:pt idx="45">
                  <c:v>94.2</c:v>
                </c:pt>
                <c:pt idx="46">
                  <c:v>94.2</c:v>
                </c:pt>
                <c:pt idx="47">
                  <c:v>94.2</c:v>
                </c:pt>
                <c:pt idx="48">
                  <c:v>91.7</c:v>
                </c:pt>
                <c:pt idx="49">
                  <c:v>91.5</c:v>
                </c:pt>
                <c:pt idx="50">
                  <c:v>91.2</c:v>
                </c:pt>
                <c:pt idx="51">
                  <c:v>89.3</c:v>
                </c:pt>
                <c:pt idx="52">
                  <c:v>88.9</c:v>
                </c:pt>
                <c:pt idx="53">
                  <c:v>88.9</c:v>
                </c:pt>
                <c:pt idx="54">
                  <c:v>88.9</c:v>
                </c:pt>
                <c:pt idx="55">
                  <c:v>89.2</c:v>
                </c:pt>
                <c:pt idx="56">
                  <c:v>90.9</c:v>
                </c:pt>
                <c:pt idx="57">
                  <c:v>89.6</c:v>
                </c:pt>
                <c:pt idx="58">
                  <c:v>90.4</c:v>
                </c:pt>
                <c:pt idx="59">
                  <c:v>91.3</c:v>
                </c:pt>
                <c:pt idx="60">
                  <c:v>91.3</c:v>
                </c:pt>
                <c:pt idx="61">
                  <c:v>91.3</c:v>
                </c:pt>
                <c:pt idx="62">
                  <c:v>92</c:v>
                </c:pt>
                <c:pt idx="63">
                  <c:v>92.2</c:v>
                </c:pt>
                <c:pt idx="64">
                  <c:v>91.9</c:v>
                </c:pt>
                <c:pt idx="65">
                  <c:v>91.7</c:v>
                </c:pt>
                <c:pt idx="66">
                  <c:v>91.6</c:v>
                </c:pt>
                <c:pt idx="67">
                  <c:v>91.6</c:v>
                </c:pt>
                <c:pt idx="68">
                  <c:v>91.6</c:v>
                </c:pt>
                <c:pt idx="69">
                  <c:v>92.1</c:v>
                </c:pt>
                <c:pt idx="70">
                  <c:v>91.9</c:v>
                </c:pt>
                <c:pt idx="71">
                  <c:v>93</c:v>
                </c:pt>
                <c:pt idx="72">
                  <c:v>93.8</c:v>
                </c:pt>
                <c:pt idx="73">
                  <c:v>94.3</c:v>
                </c:pt>
                <c:pt idx="74">
                  <c:v>94.3</c:v>
                </c:pt>
                <c:pt idx="75">
                  <c:v>94.3</c:v>
                </c:pt>
                <c:pt idx="76">
                  <c:v>94.3</c:v>
                </c:pt>
                <c:pt idx="77">
                  <c:v>93.4</c:v>
                </c:pt>
                <c:pt idx="78">
                  <c:v>92.8</c:v>
                </c:pt>
                <c:pt idx="79">
                  <c:v>92.7</c:v>
                </c:pt>
                <c:pt idx="80">
                  <c:v>93.3</c:v>
                </c:pt>
                <c:pt idx="81">
                  <c:v>93.3</c:v>
                </c:pt>
                <c:pt idx="82">
                  <c:v>93.3</c:v>
                </c:pt>
                <c:pt idx="83">
                  <c:v>94.6</c:v>
                </c:pt>
                <c:pt idx="84">
                  <c:v>95</c:v>
                </c:pt>
                <c:pt idx="85">
                  <c:v>96.1</c:v>
                </c:pt>
                <c:pt idx="86">
                  <c:v>96.5</c:v>
                </c:pt>
                <c:pt idx="87">
                  <c:v>97.2</c:v>
                </c:pt>
                <c:pt idx="88">
                  <c:v>97.2</c:v>
                </c:pt>
                <c:pt idx="89">
                  <c:v>97.2</c:v>
                </c:pt>
                <c:pt idx="90">
                  <c:v>96.7</c:v>
                </c:pt>
                <c:pt idx="91">
                  <c:v>95.8</c:v>
                </c:pt>
                <c:pt idx="92">
                  <c:v>96.8</c:v>
                </c:pt>
                <c:pt idx="93">
                  <c:v>98.4</c:v>
                </c:pt>
                <c:pt idx="94">
                  <c:v>99.8</c:v>
                </c:pt>
                <c:pt idx="95">
                  <c:v>99.8</c:v>
                </c:pt>
                <c:pt idx="96">
                  <c:v>99.8</c:v>
                </c:pt>
                <c:pt idx="97">
                  <c:v>100.8</c:v>
                </c:pt>
                <c:pt idx="98">
                  <c:v>100.8</c:v>
                </c:pt>
                <c:pt idx="99">
                  <c:v>101.1</c:v>
                </c:pt>
                <c:pt idx="100">
                  <c:v>101.1</c:v>
                </c:pt>
                <c:pt idx="101">
                  <c:v>101.1</c:v>
                </c:pt>
                <c:pt idx="102">
                  <c:v>101.1</c:v>
                </c:pt>
                <c:pt idx="103">
                  <c:v>101.1</c:v>
                </c:pt>
                <c:pt idx="104">
                  <c:v>101.9</c:v>
                </c:pt>
                <c:pt idx="105">
                  <c:v>101.9</c:v>
                </c:pt>
                <c:pt idx="106">
                  <c:v>101.9</c:v>
                </c:pt>
                <c:pt idx="107">
                  <c:v>102.7</c:v>
                </c:pt>
                <c:pt idx="108">
                  <c:v>102.9</c:v>
                </c:pt>
                <c:pt idx="109">
                  <c:v>102.9</c:v>
                </c:pt>
                <c:pt idx="110">
                  <c:v>102.9</c:v>
                </c:pt>
                <c:pt idx="111">
                  <c:v>102.9</c:v>
                </c:pt>
                <c:pt idx="112">
                  <c:v>103.6</c:v>
                </c:pt>
                <c:pt idx="113">
                  <c:v>104.3</c:v>
                </c:pt>
                <c:pt idx="114">
                  <c:v>104.4</c:v>
                </c:pt>
                <c:pt idx="115">
                  <c:v>103.2</c:v>
                </c:pt>
                <c:pt idx="116">
                  <c:v>103.2</c:v>
                </c:pt>
                <c:pt idx="117">
                  <c:v>103.2</c:v>
                </c:pt>
                <c:pt idx="118">
                  <c:v>101.7</c:v>
                </c:pt>
                <c:pt idx="119">
                  <c:v>102.2</c:v>
                </c:pt>
                <c:pt idx="120">
                  <c:v>102.4</c:v>
                </c:pt>
                <c:pt idx="121">
                  <c:v>101.9</c:v>
                </c:pt>
                <c:pt idx="122">
                  <c:v>102.1</c:v>
                </c:pt>
                <c:pt idx="123">
                  <c:v>102.1</c:v>
                </c:pt>
                <c:pt idx="124">
                  <c:v>102.1</c:v>
                </c:pt>
                <c:pt idx="125">
                  <c:v>100.7</c:v>
                </c:pt>
                <c:pt idx="126">
                  <c:v>103.3</c:v>
                </c:pt>
                <c:pt idx="127">
                  <c:v>103.3</c:v>
                </c:pt>
                <c:pt idx="128">
                  <c:v>102</c:v>
                </c:pt>
                <c:pt idx="129">
                  <c:v>102</c:v>
                </c:pt>
                <c:pt idx="130">
                  <c:v>102</c:v>
                </c:pt>
                <c:pt idx="131">
                  <c:v>102</c:v>
                </c:pt>
                <c:pt idx="132">
                  <c:v>102.7</c:v>
                </c:pt>
                <c:pt idx="133">
                  <c:v>102.6</c:v>
                </c:pt>
                <c:pt idx="134">
                  <c:v>102.5</c:v>
                </c:pt>
                <c:pt idx="135">
                  <c:v>103.5</c:v>
                </c:pt>
                <c:pt idx="136">
                  <c:v>103.7</c:v>
                </c:pt>
                <c:pt idx="137">
                  <c:v>103.7</c:v>
                </c:pt>
                <c:pt idx="138">
                  <c:v>103.7</c:v>
                </c:pt>
                <c:pt idx="139">
                  <c:v>104.3</c:v>
                </c:pt>
                <c:pt idx="140">
                  <c:v>105.1</c:v>
                </c:pt>
                <c:pt idx="141">
                  <c:v>104.7</c:v>
                </c:pt>
                <c:pt idx="142">
                  <c:v>103.9</c:v>
                </c:pt>
                <c:pt idx="143">
                  <c:v>101.9</c:v>
                </c:pt>
                <c:pt idx="144">
                  <c:v>101.9</c:v>
                </c:pt>
                <c:pt idx="145">
                  <c:v>101.9</c:v>
                </c:pt>
                <c:pt idx="146">
                  <c:v>102.5</c:v>
                </c:pt>
                <c:pt idx="147">
                  <c:v>103.6</c:v>
                </c:pt>
                <c:pt idx="148">
                  <c:v>103</c:v>
                </c:pt>
                <c:pt idx="149">
                  <c:v>102.5</c:v>
                </c:pt>
                <c:pt idx="150">
                  <c:v>100.7</c:v>
                </c:pt>
                <c:pt idx="151">
                  <c:v>100.7</c:v>
                </c:pt>
                <c:pt idx="152">
                  <c:v>100.7</c:v>
                </c:pt>
                <c:pt idx="153">
                  <c:v>98.9</c:v>
                </c:pt>
                <c:pt idx="154">
                  <c:v>98.9</c:v>
                </c:pt>
                <c:pt idx="155">
                  <c:v>98</c:v>
                </c:pt>
                <c:pt idx="156">
                  <c:v>97.8</c:v>
                </c:pt>
                <c:pt idx="157">
                  <c:v>99.4</c:v>
                </c:pt>
                <c:pt idx="158">
                  <c:v>99.4</c:v>
                </c:pt>
                <c:pt idx="159">
                  <c:v>99.4</c:v>
                </c:pt>
                <c:pt idx="160">
                  <c:v>98.2</c:v>
                </c:pt>
                <c:pt idx="161">
                  <c:v>100.4</c:v>
                </c:pt>
                <c:pt idx="162">
                  <c:v>100.4</c:v>
                </c:pt>
                <c:pt idx="163">
                  <c:v>100.8</c:v>
                </c:pt>
                <c:pt idx="164">
                  <c:v>100.7</c:v>
                </c:pt>
                <c:pt idx="165">
                  <c:v>100.7</c:v>
                </c:pt>
                <c:pt idx="166">
                  <c:v>100.7</c:v>
                </c:pt>
                <c:pt idx="167">
                  <c:v>100.2</c:v>
                </c:pt>
                <c:pt idx="168">
                  <c:v>98.7</c:v>
                </c:pt>
                <c:pt idx="169">
                  <c:v>99.6</c:v>
                </c:pt>
                <c:pt idx="170">
                  <c:v>98.9</c:v>
                </c:pt>
                <c:pt idx="171">
                  <c:v>99.9</c:v>
                </c:pt>
                <c:pt idx="172">
                  <c:v>99.9</c:v>
                </c:pt>
                <c:pt idx="173">
                  <c:v>99.9</c:v>
                </c:pt>
                <c:pt idx="174">
                  <c:v>100.7</c:v>
                </c:pt>
                <c:pt idx="175">
                  <c:v>101.7</c:v>
                </c:pt>
                <c:pt idx="176">
                  <c:v>101.8</c:v>
                </c:pt>
                <c:pt idx="177">
                  <c:v>102.1</c:v>
                </c:pt>
                <c:pt idx="178">
                  <c:v>102.2</c:v>
                </c:pt>
                <c:pt idx="179">
                  <c:v>102.2</c:v>
                </c:pt>
                <c:pt idx="180">
                  <c:v>102.2</c:v>
                </c:pt>
                <c:pt idx="181">
                  <c:v>103.1</c:v>
                </c:pt>
                <c:pt idx="182">
                  <c:v>102.7</c:v>
                </c:pt>
                <c:pt idx="183">
                  <c:v>102.7</c:v>
                </c:pt>
                <c:pt idx="184">
                  <c:v>103.1</c:v>
                </c:pt>
                <c:pt idx="185">
                  <c:v>103.4</c:v>
                </c:pt>
                <c:pt idx="186">
                  <c:v>103.4</c:v>
                </c:pt>
                <c:pt idx="187">
                  <c:v>103.4</c:v>
                </c:pt>
                <c:pt idx="188">
                  <c:v>104.7</c:v>
                </c:pt>
                <c:pt idx="189">
                  <c:v>105.5</c:v>
                </c:pt>
                <c:pt idx="190">
                  <c:v>105.1</c:v>
                </c:pt>
                <c:pt idx="191">
                  <c:v>105</c:v>
                </c:pt>
                <c:pt idx="192">
                  <c:v>105.3</c:v>
                </c:pt>
                <c:pt idx="193">
                  <c:v>105.3</c:v>
                </c:pt>
                <c:pt idx="194">
                  <c:v>105.3</c:v>
                </c:pt>
                <c:pt idx="195">
                  <c:v>105.8</c:v>
                </c:pt>
                <c:pt idx="196">
                  <c:v>105.8</c:v>
                </c:pt>
                <c:pt idx="197">
                  <c:v>105.6</c:v>
                </c:pt>
                <c:pt idx="198">
                  <c:v>104.8</c:v>
                </c:pt>
                <c:pt idx="199">
                  <c:v>106.7</c:v>
                </c:pt>
                <c:pt idx="200">
                  <c:v>106.7</c:v>
                </c:pt>
                <c:pt idx="201">
                  <c:v>106.7</c:v>
                </c:pt>
                <c:pt idx="202">
                  <c:v>106.6</c:v>
                </c:pt>
                <c:pt idx="203">
                  <c:v>107</c:v>
                </c:pt>
                <c:pt idx="204">
                  <c:v>107</c:v>
                </c:pt>
                <c:pt idx="205">
                  <c:v>106.7</c:v>
                </c:pt>
                <c:pt idx="206">
                  <c:v>106.4</c:v>
                </c:pt>
                <c:pt idx="207">
                  <c:v>106.4</c:v>
                </c:pt>
                <c:pt idx="208">
                  <c:v>106.4</c:v>
                </c:pt>
                <c:pt idx="209">
                  <c:v>105.6</c:v>
                </c:pt>
                <c:pt idx="210">
                  <c:v>106.1</c:v>
                </c:pt>
                <c:pt idx="211">
                  <c:v>106.2</c:v>
                </c:pt>
                <c:pt idx="212">
                  <c:v>107.5</c:v>
                </c:pt>
                <c:pt idx="213">
                  <c:v>107.6</c:v>
                </c:pt>
                <c:pt idx="214">
                  <c:v>107.6</c:v>
                </c:pt>
                <c:pt idx="215">
                  <c:v>107.6</c:v>
                </c:pt>
                <c:pt idx="216">
                  <c:v>107.9</c:v>
                </c:pt>
                <c:pt idx="217">
                  <c:v>108.2</c:v>
                </c:pt>
                <c:pt idx="218">
                  <c:v>109.1</c:v>
                </c:pt>
                <c:pt idx="219">
                  <c:v>109.4</c:v>
                </c:pt>
                <c:pt idx="220">
                  <c:v>108.7</c:v>
                </c:pt>
                <c:pt idx="221">
                  <c:v>108.7</c:v>
                </c:pt>
                <c:pt idx="222">
                  <c:v>108.7</c:v>
                </c:pt>
                <c:pt idx="223">
                  <c:v>108.7</c:v>
                </c:pt>
                <c:pt idx="224">
                  <c:v>108.4</c:v>
                </c:pt>
                <c:pt idx="225">
                  <c:v>107.9</c:v>
                </c:pt>
                <c:pt idx="226">
                  <c:v>108.2</c:v>
                </c:pt>
                <c:pt idx="227">
                  <c:v>107.5</c:v>
                </c:pt>
                <c:pt idx="228">
                  <c:v>107.5</c:v>
                </c:pt>
                <c:pt idx="229">
                  <c:v>107.5</c:v>
                </c:pt>
                <c:pt idx="230">
                  <c:v>107.5</c:v>
                </c:pt>
                <c:pt idx="231">
                  <c:v>108.2</c:v>
                </c:pt>
                <c:pt idx="232">
                  <c:v>108.5</c:v>
                </c:pt>
                <c:pt idx="233">
                  <c:v>107.1</c:v>
                </c:pt>
                <c:pt idx="234">
                  <c:v>106.2</c:v>
                </c:pt>
                <c:pt idx="235">
                  <c:v>106.2</c:v>
                </c:pt>
                <c:pt idx="236">
                  <c:v>106.2</c:v>
                </c:pt>
                <c:pt idx="237">
                  <c:v>107.1</c:v>
                </c:pt>
                <c:pt idx="238">
                  <c:v>106.9</c:v>
                </c:pt>
                <c:pt idx="239">
                  <c:v>105.8</c:v>
                </c:pt>
                <c:pt idx="240">
                  <c:v>105.4</c:v>
                </c:pt>
                <c:pt idx="241">
                  <c:v>103.5</c:v>
                </c:pt>
                <c:pt idx="242">
                  <c:v>103.5</c:v>
                </c:pt>
                <c:pt idx="243">
                  <c:v>103.5</c:v>
                </c:pt>
                <c:pt idx="244">
                  <c:v>104.7</c:v>
                </c:pt>
                <c:pt idx="245">
                  <c:v>105.4</c:v>
                </c:pt>
                <c:pt idx="246">
                  <c:v>105.4</c:v>
                </c:pt>
                <c:pt idx="247">
                  <c:v>105.8</c:v>
                </c:pt>
                <c:pt idx="248">
                  <c:v>105.3</c:v>
                </c:pt>
                <c:pt idx="249">
                  <c:v>105.3</c:v>
                </c:pt>
                <c:pt idx="250">
                  <c:v>105.3</c:v>
                </c:pt>
                <c:pt idx="251">
                  <c:v>105.8</c:v>
                </c:pt>
                <c:pt idx="252">
                  <c:v>106</c:v>
                </c:pt>
                <c:pt idx="253">
                  <c:v>104.9</c:v>
                </c:pt>
                <c:pt idx="254">
                  <c:v>104.6</c:v>
                </c:pt>
                <c:pt idx="255">
                  <c:v>103.8</c:v>
                </c:pt>
                <c:pt idx="256">
                  <c:v>103.8</c:v>
                </c:pt>
                <c:pt idx="257">
                  <c:v>103.8</c:v>
                </c:pt>
                <c:pt idx="258">
                  <c:v>105.2</c:v>
                </c:pt>
                <c:pt idx="259">
                  <c:v>104.2</c:v>
                </c:pt>
                <c:pt idx="260">
                  <c:v>104</c:v>
                </c:pt>
                <c:pt idx="261">
                  <c:v>103.8</c:v>
                </c:pt>
                <c:pt idx="262">
                  <c:v>104.4</c:v>
                </c:pt>
                <c:pt idx="263">
                  <c:v>104.4</c:v>
                </c:pt>
                <c:pt idx="264">
                  <c:v>104.4</c:v>
                </c:pt>
                <c:pt idx="265">
                  <c:v>104</c:v>
                </c:pt>
                <c:pt idx="266">
                  <c:v>105</c:v>
                </c:pt>
                <c:pt idx="267">
                  <c:v>105.6</c:v>
                </c:pt>
                <c:pt idx="268">
                  <c:v>105.3</c:v>
                </c:pt>
                <c:pt idx="269">
                  <c:v>104.8</c:v>
                </c:pt>
                <c:pt idx="270">
                  <c:v>104.8</c:v>
                </c:pt>
                <c:pt idx="271">
                  <c:v>104.8</c:v>
                </c:pt>
                <c:pt idx="272">
                  <c:v>105.3</c:v>
                </c:pt>
                <c:pt idx="273">
                  <c:v>105.3</c:v>
                </c:pt>
                <c:pt idx="274">
                  <c:v>104</c:v>
                </c:pt>
                <c:pt idx="275">
                  <c:v>104</c:v>
                </c:pt>
                <c:pt idx="276">
                  <c:v>102.4</c:v>
                </c:pt>
                <c:pt idx="277">
                  <c:v>102.4</c:v>
                </c:pt>
                <c:pt idx="278">
                  <c:v>102.4</c:v>
                </c:pt>
                <c:pt idx="279">
                  <c:v>102.6</c:v>
                </c:pt>
                <c:pt idx="280">
                  <c:v>102.7</c:v>
                </c:pt>
                <c:pt idx="281">
                  <c:v>102.4</c:v>
                </c:pt>
                <c:pt idx="282">
                  <c:v>102.4</c:v>
                </c:pt>
                <c:pt idx="283">
                  <c:v>103.8</c:v>
                </c:pt>
                <c:pt idx="284">
                  <c:v>103.8</c:v>
                </c:pt>
                <c:pt idx="285">
                  <c:v>103.8</c:v>
                </c:pt>
                <c:pt idx="286">
                  <c:v>103.3</c:v>
                </c:pt>
                <c:pt idx="287">
                  <c:v>103</c:v>
                </c:pt>
                <c:pt idx="288">
                  <c:v>103.9</c:v>
                </c:pt>
                <c:pt idx="289">
                  <c:v>104</c:v>
                </c:pt>
                <c:pt idx="290">
                  <c:v>103.8</c:v>
                </c:pt>
                <c:pt idx="291">
                  <c:v>103.8</c:v>
                </c:pt>
                <c:pt idx="292">
                  <c:v>103.8</c:v>
                </c:pt>
                <c:pt idx="293">
                  <c:v>103.3</c:v>
                </c:pt>
                <c:pt idx="294">
                  <c:v>104.2</c:v>
                </c:pt>
                <c:pt idx="295">
                  <c:v>104.7</c:v>
                </c:pt>
                <c:pt idx="296">
                  <c:v>104.9</c:v>
                </c:pt>
                <c:pt idx="297">
                  <c:v>104.3</c:v>
                </c:pt>
                <c:pt idx="298">
                  <c:v>104.3</c:v>
                </c:pt>
                <c:pt idx="299">
                  <c:v>104.3</c:v>
                </c:pt>
                <c:pt idx="300">
                  <c:v>103.7</c:v>
                </c:pt>
                <c:pt idx="301">
                  <c:v>103.6</c:v>
                </c:pt>
                <c:pt idx="302">
                  <c:v>102.1</c:v>
                </c:pt>
                <c:pt idx="303">
                  <c:v>101.8</c:v>
                </c:pt>
                <c:pt idx="304">
                  <c:v>101.5</c:v>
                </c:pt>
                <c:pt idx="305">
                  <c:v>101.5</c:v>
                </c:pt>
                <c:pt idx="306">
                  <c:v>101.5</c:v>
                </c:pt>
                <c:pt idx="307">
                  <c:v>101.1</c:v>
                </c:pt>
                <c:pt idx="308">
                  <c:v>100.6</c:v>
                </c:pt>
                <c:pt idx="309">
                  <c:v>101.5</c:v>
                </c:pt>
                <c:pt idx="310">
                  <c:v>100.7</c:v>
                </c:pt>
                <c:pt idx="311">
                  <c:v>102.3</c:v>
                </c:pt>
                <c:pt idx="312">
                  <c:v>102.3</c:v>
                </c:pt>
                <c:pt idx="313">
                  <c:v>102.3</c:v>
                </c:pt>
                <c:pt idx="314">
                  <c:v>103</c:v>
                </c:pt>
                <c:pt idx="315">
                  <c:v>103</c:v>
                </c:pt>
                <c:pt idx="316">
                  <c:v>103.2</c:v>
                </c:pt>
                <c:pt idx="317">
                  <c:v>102.3</c:v>
                </c:pt>
                <c:pt idx="318">
                  <c:v>101.2</c:v>
                </c:pt>
                <c:pt idx="319">
                  <c:v>101.2</c:v>
                </c:pt>
                <c:pt idx="320">
                  <c:v>101.2</c:v>
                </c:pt>
                <c:pt idx="321">
                  <c:v>99.7</c:v>
                </c:pt>
                <c:pt idx="322">
                  <c:v>99.1</c:v>
                </c:pt>
                <c:pt idx="323">
                  <c:v>98.7</c:v>
                </c:pt>
                <c:pt idx="324">
                  <c:v>98.8</c:v>
                </c:pt>
                <c:pt idx="325">
                  <c:v>99.4</c:v>
                </c:pt>
                <c:pt idx="326">
                  <c:v>99.4</c:v>
                </c:pt>
                <c:pt idx="327">
                  <c:v>99.4</c:v>
                </c:pt>
                <c:pt idx="328">
                  <c:v>98.8</c:v>
                </c:pt>
                <c:pt idx="329">
                  <c:v>99.5</c:v>
                </c:pt>
                <c:pt idx="330">
                  <c:v>99.7</c:v>
                </c:pt>
                <c:pt idx="331">
                  <c:v>99.3</c:v>
                </c:pt>
                <c:pt idx="332">
                  <c:v>98.5</c:v>
                </c:pt>
                <c:pt idx="333">
                  <c:v>98.5</c:v>
                </c:pt>
                <c:pt idx="334">
                  <c:v>98.5</c:v>
                </c:pt>
                <c:pt idx="335">
                  <c:v>98.8</c:v>
                </c:pt>
                <c:pt idx="336">
                  <c:v>98.6</c:v>
                </c:pt>
                <c:pt idx="337">
                  <c:v>99.3</c:v>
                </c:pt>
                <c:pt idx="338">
                  <c:v>99.3</c:v>
                </c:pt>
                <c:pt idx="339">
                  <c:v>100.9</c:v>
                </c:pt>
                <c:pt idx="340">
                  <c:v>100.9</c:v>
                </c:pt>
                <c:pt idx="341">
                  <c:v>100.9</c:v>
                </c:pt>
                <c:pt idx="342">
                  <c:v>101.2</c:v>
                </c:pt>
                <c:pt idx="343">
                  <c:v>101.2</c:v>
                </c:pt>
                <c:pt idx="344">
                  <c:v>102.1</c:v>
                </c:pt>
                <c:pt idx="345">
                  <c:v>102.3</c:v>
                </c:pt>
                <c:pt idx="346">
                  <c:v>102.3</c:v>
                </c:pt>
                <c:pt idx="347">
                  <c:v>102.3</c:v>
                </c:pt>
                <c:pt idx="348">
                  <c:v>102.3</c:v>
                </c:pt>
                <c:pt idx="349">
                  <c:v>102.5</c:v>
                </c:pt>
                <c:pt idx="350">
                  <c:v>103</c:v>
                </c:pt>
                <c:pt idx="351">
                  <c:v>103.6</c:v>
                </c:pt>
                <c:pt idx="352">
                  <c:v>103.7</c:v>
                </c:pt>
                <c:pt idx="353">
                  <c:v>103.7</c:v>
                </c:pt>
                <c:pt idx="354">
                  <c:v>103.7</c:v>
                </c:pt>
                <c:pt idx="355">
                  <c:v>103.7</c:v>
                </c:pt>
                <c:pt idx="356">
                  <c:v>102.9</c:v>
                </c:pt>
                <c:pt idx="357">
                  <c:v>102.7</c:v>
                </c:pt>
                <c:pt idx="358">
                  <c:v>102.4</c:v>
                </c:pt>
                <c:pt idx="359">
                  <c:v>102.5</c:v>
                </c:pt>
                <c:pt idx="360">
                  <c:v>102.5</c:v>
                </c:pt>
                <c:pt idx="361">
                  <c:v>102.5</c:v>
                </c:pt>
                <c:pt idx="362">
                  <c:v>102.5</c:v>
                </c:pt>
                <c:pt idx="363">
                  <c:v>103.2</c:v>
                </c:pt>
                <c:pt idx="364">
                  <c:v>103.3</c:v>
                </c:pt>
                <c:pt idx="365">
                  <c:v>103.6</c:v>
                </c:pt>
                <c:pt idx="366">
                  <c:v>104.2</c:v>
                </c:pt>
                <c:pt idx="367">
                  <c:v>105</c:v>
                </c:pt>
                <c:pt idx="368">
                  <c:v>105</c:v>
                </c:pt>
                <c:pt idx="369">
                  <c:v>105</c:v>
                </c:pt>
                <c:pt idx="370">
                  <c:v>105</c:v>
                </c:pt>
                <c:pt idx="371">
                  <c:v>105.5</c:v>
                </c:pt>
                <c:pt idx="372">
                  <c:v>105.2</c:v>
                </c:pt>
                <c:pt idx="373">
                  <c:v>106.1</c:v>
                </c:pt>
                <c:pt idx="374">
                  <c:v>105.1</c:v>
                </c:pt>
                <c:pt idx="375">
                  <c:v>105.1</c:v>
                </c:pt>
                <c:pt idx="376">
                  <c:v>105.1</c:v>
                </c:pt>
                <c:pt idx="377">
                  <c:v>106.2</c:v>
                </c:pt>
                <c:pt idx="378">
                  <c:v>106.2</c:v>
                </c:pt>
                <c:pt idx="379">
                  <c:v>106.5</c:v>
                </c:pt>
                <c:pt idx="380">
                  <c:v>106.4</c:v>
                </c:pt>
                <c:pt idx="381">
                  <c:v>106.5</c:v>
                </c:pt>
                <c:pt idx="382">
                  <c:v>106.5</c:v>
                </c:pt>
                <c:pt idx="383">
                  <c:v>106.5</c:v>
                </c:pt>
                <c:pt idx="384">
                  <c:v>107</c:v>
                </c:pt>
                <c:pt idx="385">
                  <c:v>106.3</c:v>
                </c:pt>
                <c:pt idx="386">
                  <c:v>105.7</c:v>
                </c:pt>
                <c:pt idx="387">
                  <c:v>105.4</c:v>
                </c:pt>
                <c:pt idx="388">
                  <c:v>105.8</c:v>
                </c:pt>
                <c:pt idx="389">
                  <c:v>105.8</c:v>
                </c:pt>
                <c:pt idx="390">
                  <c:v>105.8</c:v>
                </c:pt>
                <c:pt idx="391">
                  <c:v>106.5</c:v>
                </c:pt>
                <c:pt idx="392">
                  <c:v>106.7</c:v>
                </c:pt>
                <c:pt idx="393">
                  <c:v>106.3</c:v>
                </c:pt>
                <c:pt idx="394">
                  <c:v>106.5</c:v>
                </c:pt>
                <c:pt idx="395">
                  <c:v>107.6</c:v>
                </c:pt>
                <c:pt idx="396">
                  <c:v>107.6</c:v>
                </c:pt>
                <c:pt idx="397">
                  <c:v>107.6</c:v>
                </c:pt>
                <c:pt idx="398">
                  <c:v>108.1</c:v>
                </c:pt>
                <c:pt idx="399">
                  <c:v>108.3</c:v>
                </c:pt>
                <c:pt idx="400">
                  <c:v>107.8</c:v>
                </c:pt>
                <c:pt idx="401">
                  <c:v>107.5</c:v>
                </c:pt>
                <c:pt idx="402">
                  <c:v>107.8</c:v>
                </c:pt>
                <c:pt idx="403">
                  <c:v>107.8</c:v>
                </c:pt>
                <c:pt idx="404">
                  <c:v>107.8</c:v>
                </c:pt>
                <c:pt idx="405">
                  <c:v>108.1</c:v>
                </c:pt>
                <c:pt idx="406">
                  <c:v>108.1</c:v>
                </c:pt>
                <c:pt idx="407">
                  <c:v>108.9</c:v>
                </c:pt>
                <c:pt idx="408">
                  <c:v>108.3</c:v>
                </c:pt>
                <c:pt idx="409">
                  <c:v>107.9</c:v>
                </c:pt>
                <c:pt idx="410">
                  <c:v>107.9</c:v>
                </c:pt>
                <c:pt idx="411">
                  <c:v>107.9</c:v>
                </c:pt>
                <c:pt idx="412">
                  <c:v>108.1</c:v>
                </c:pt>
                <c:pt idx="413">
                  <c:v>108.8</c:v>
                </c:pt>
                <c:pt idx="414">
                  <c:v>109</c:v>
                </c:pt>
                <c:pt idx="415">
                  <c:v>108.7</c:v>
                </c:pt>
                <c:pt idx="416">
                  <c:v>109.5</c:v>
                </c:pt>
                <c:pt idx="417">
                  <c:v>109.5</c:v>
                </c:pt>
                <c:pt idx="418">
                  <c:v>109.5</c:v>
                </c:pt>
                <c:pt idx="419">
                  <c:v>109</c:v>
                </c:pt>
                <c:pt idx="420">
                  <c:v>109.4</c:v>
                </c:pt>
                <c:pt idx="421">
                  <c:v>109.6</c:v>
                </c:pt>
                <c:pt idx="422">
                  <c:v>109.1</c:v>
                </c:pt>
                <c:pt idx="423">
                  <c:v>108.5</c:v>
                </c:pt>
                <c:pt idx="424">
                  <c:v>108.5</c:v>
                </c:pt>
                <c:pt idx="425">
                  <c:v>108.5</c:v>
                </c:pt>
                <c:pt idx="426">
                  <c:v>108.7</c:v>
                </c:pt>
                <c:pt idx="427">
                  <c:v>109.4</c:v>
                </c:pt>
                <c:pt idx="428">
                  <c:v>110.3</c:v>
                </c:pt>
                <c:pt idx="429">
                  <c:v>110.3</c:v>
                </c:pt>
                <c:pt idx="430">
                  <c:v>111.6</c:v>
                </c:pt>
                <c:pt idx="431">
                  <c:v>111.6</c:v>
                </c:pt>
                <c:pt idx="432">
                  <c:v>111.6</c:v>
                </c:pt>
                <c:pt idx="433">
                  <c:v>112.3</c:v>
                </c:pt>
                <c:pt idx="434">
                  <c:v>112.7</c:v>
                </c:pt>
                <c:pt idx="435">
                  <c:v>112.8</c:v>
                </c:pt>
                <c:pt idx="436">
                  <c:v>113.4</c:v>
                </c:pt>
                <c:pt idx="437">
                  <c:v>112.4</c:v>
                </c:pt>
                <c:pt idx="438">
                  <c:v>112.4</c:v>
                </c:pt>
                <c:pt idx="439">
                  <c:v>112.4</c:v>
                </c:pt>
                <c:pt idx="440">
                  <c:v>112.5</c:v>
                </c:pt>
                <c:pt idx="441">
                  <c:v>113</c:v>
                </c:pt>
                <c:pt idx="442">
                  <c:v>112.7</c:v>
                </c:pt>
                <c:pt idx="443">
                  <c:v>112.9</c:v>
                </c:pt>
                <c:pt idx="444">
                  <c:v>113.7</c:v>
                </c:pt>
                <c:pt idx="445">
                  <c:v>113.7</c:v>
                </c:pt>
                <c:pt idx="446">
                  <c:v>113.7</c:v>
                </c:pt>
                <c:pt idx="447">
                  <c:v>114.6</c:v>
                </c:pt>
                <c:pt idx="448">
                  <c:v>114.8</c:v>
                </c:pt>
                <c:pt idx="449">
                  <c:v>115.3</c:v>
                </c:pt>
                <c:pt idx="450">
                  <c:v>116.2</c:v>
                </c:pt>
                <c:pt idx="451">
                  <c:v>114.8</c:v>
                </c:pt>
                <c:pt idx="452">
                  <c:v>114.8</c:v>
                </c:pt>
                <c:pt idx="453">
                  <c:v>114.8</c:v>
                </c:pt>
                <c:pt idx="454">
                  <c:v>114.4</c:v>
                </c:pt>
                <c:pt idx="455">
                  <c:v>114.4</c:v>
                </c:pt>
                <c:pt idx="456">
                  <c:v>115</c:v>
                </c:pt>
                <c:pt idx="457">
                  <c:v>114.3</c:v>
                </c:pt>
                <c:pt idx="458">
                  <c:v>114.2</c:v>
                </c:pt>
                <c:pt idx="459">
                  <c:v>114.2</c:v>
                </c:pt>
                <c:pt idx="460">
                  <c:v>114.2</c:v>
                </c:pt>
                <c:pt idx="461">
                  <c:v>114.8</c:v>
                </c:pt>
                <c:pt idx="462">
                  <c:v>114.7</c:v>
                </c:pt>
                <c:pt idx="463">
                  <c:v>113.5</c:v>
                </c:pt>
                <c:pt idx="464">
                  <c:v>112.7</c:v>
                </c:pt>
                <c:pt idx="465">
                  <c:v>113.5</c:v>
                </c:pt>
                <c:pt idx="466">
                  <c:v>113.5</c:v>
                </c:pt>
                <c:pt idx="467">
                  <c:v>113.5</c:v>
                </c:pt>
                <c:pt idx="468">
                  <c:v>113.9</c:v>
                </c:pt>
                <c:pt idx="469">
                  <c:v>113.8</c:v>
                </c:pt>
                <c:pt idx="470">
                  <c:v>114.1</c:v>
                </c:pt>
                <c:pt idx="471">
                  <c:v>113.6</c:v>
                </c:pt>
                <c:pt idx="472">
                  <c:v>113</c:v>
                </c:pt>
                <c:pt idx="473">
                  <c:v>113</c:v>
                </c:pt>
                <c:pt idx="474">
                  <c:v>113</c:v>
                </c:pt>
                <c:pt idx="475">
                  <c:v>113</c:v>
                </c:pt>
                <c:pt idx="476">
                  <c:v>113</c:v>
                </c:pt>
                <c:pt idx="477">
                  <c:v>113.2</c:v>
                </c:pt>
                <c:pt idx="478">
                  <c:v>112.6</c:v>
                </c:pt>
                <c:pt idx="479">
                  <c:v>112.3</c:v>
                </c:pt>
                <c:pt idx="480">
                  <c:v>112.3</c:v>
                </c:pt>
                <c:pt idx="481">
                  <c:v>112.3</c:v>
                </c:pt>
                <c:pt idx="482">
                  <c:v>112.8</c:v>
                </c:pt>
                <c:pt idx="483">
                  <c:v>112.8</c:v>
                </c:pt>
                <c:pt idx="484">
                  <c:v>113</c:v>
                </c:pt>
                <c:pt idx="485">
                  <c:v>112.7</c:v>
                </c:pt>
                <c:pt idx="486">
                  <c:v>112</c:v>
                </c:pt>
                <c:pt idx="487">
                  <c:v>112</c:v>
                </c:pt>
                <c:pt idx="488">
                  <c:v>112</c:v>
                </c:pt>
                <c:pt idx="489">
                  <c:v>112.2</c:v>
                </c:pt>
                <c:pt idx="490">
                  <c:v>112.5</c:v>
                </c:pt>
                <c:pt idx="491">
                  <c:v>112.5</c:v>
                </c:pt>
                <c:pt idx="492">
                  <c:v>111.9</c:v>
                </c:pt>
                <c:pt idx="493">
                  <c:v>113</c:v>
                </c:pt>
                <c:pt idx="494">
                  <c:v>113</c:v>
                </c:pt>
                <c:pt idx="495">
                  <c:v>113</c:v>
                </c:pt>
                <c:pt idx="496">
                  <c:v>113.5</c:v>
                </c:pt>
                <c:pt idx="497">
                  <c:v>113.8</c:v>
                </c:pt>
                <c:pt idx="498">
                  <c:v>114</c:v>
                </c:pt>
                <c:pt idx="499">
                  <c:v>114.7</c:v>
                </c:pt>
                <c:pt idx="500">
                  <c:v>115.2</c:v>
                </c:pt>
                <c:pt idx="501">
                  <c:v>115.2</c:v>
                </c:pt>
                <c:pt idx="502">
                  <c:v>115.2</c:v>
                </c:pt>
                <c:pt idx="503">
                  <c:v>116.3</c:v>
                </c:pt>
                <c:pt idx="504">
                  <c:v>116.2</c:v>
                </c:pt>
                <c:pt idx="505">
                  <c:v>116.7</c:v>
                </c:pt>
                <c:pt idx="506">
                  <c:v>116.9</c:v>
                </c:pt>
                <c:pt idx="507">
                  <c:v>117.4</c:v>
                </c:pt>
                <c:pt idx="508">
                  <c:v>117.4</c:v>
                </c:pt>
                <c:pt idx="509">
                  <c:v>117.4</c:v>
                </c:pt>
                <c:pt idx="510">
                  <c:v>117.1</c:v>
                </c:pt>
                <c:pt idx="511">
                  <c:v>117.1</c:v>
                </c:pt>
                <c:pt idx="512">
                  <c:v>115.7</c:v>
                </c:pt>
                <c:pt idx="513">
                  <c:v>114.8</c:v>
                </c:pt>
                <c:pt idx="514">
                  <c:v>114.4</c:v>
                </c:pt>
                <c:pt idx="515">
                  <c:v>114.4</c:v>
                </c:pt>
                <c:pt idx="516">
                  <c:v>114.4</c:v>
                </c:pt>
                <c:pt idx="517">
                  <c:v>114.4</c:v>
                </c:pt>
                <c:pt idx="518">
                  <c:v>114.3</c:v>
                </c:pt>
                <c:pt idx="519">
                  <c:v>114.6</c:v>
                </c:pt>
                <c:pt idx="520">
                  <c:v>113.5</c:v>
                </c:pt>
                <c:pt idx="521">
                  <c:v>114.2</c:v>
                </c:pt>
                <c:pt idx="522">
                  <c:v>114.2</c:v>
                </c:pt>
                <c:pt idx="523">
                  <c:v>114.2</c:v>
                </c:pt>
                <c:pt idx="524">
                  <c:v>114.2</c:v>
                </c:pt>
                <c:pt idx="525">
                  <c:v>113.5</c:v>
                </c:pt>
                <c:pt idx="526">
                  <c:v>113</c:v>
                </c:pt>
                <c:pt idx="527">
                  <c:v>113.6</c:v>
                </c:pt>
                <c:pt idx="528">
                  <c:v>114.3</c:v>
                </c:pt>
                <c:pt idx="529">
                  <c:v>114.3</c:v>
                </c:pt>
                <c:pt idx="530">
                  <c:v>114.3</c:v>
                </c:pt>
                <c:pt idx="531">
                  <c:v>113.4</c:v>
                </c:pt>
                <c:pt idx="532">
                  <c:v>114.5</c:v>
                </c:pt>
                <c:pt idx="533">
                  <c:v>115.2</c:v>
                </c:pt>
                <c:pt idx="534">
                  <c:v>115.1</c:v>
                </c:pt>
                <c:pt idx="535">
                  <c:v>114.8</c:v>
                </c:pt>
                <c:pt idx="536">
                  <c:v>114.8</c:v>
                </c:pt>
                <c:pt idx="537">
                  <c:v>114.8</c:v>
                </c:pt>
                <c:pt idx="538">
                  <c:v>114.7</c:v>
                </c:pt>
                <c:pt idx="539">
                  <c:v>115.2</c:v>
                </c:pt>
                <c:pt idx="540">
                  <c:v>114.4</c:v>
                </c:pt>
                <c:pt idx="541">
                  <c:v>114.1</c:v>
                </c:pt>
                <c:pt idx="542">
                  <c:v>113.6</c:v>
                </c:pt>
                <c:pt idx="543">
                  <c:v>113.6</c:v>
                </c:pt>
                <c:pt idx="544">
                  <c:v>113.6</c:v>
                </c:pt>
                <c:pt idx="545">
                  <c:v>112.1</c:v>
                </c:pt>
                <c:pt idx="546">
                  <c:v>112.1</c:v>
                </c:pt>
                <c:pt idx="547">
                  <c:v>111.2</c:v>
                </c:pt>
                <c:pt idx="548">
                  <c:v>109.6</c:v>
                </c:pt>
                <c:pt idx="549">
                  <c:v>110.7</c:v>
                </c:pt>
                <c:pt idx="550">
                  <c:v>110.7</c:v>
                </c:pt>
                <c:pt idx="551">
                  <c:v>110.7</c:v>
                </c:pt>
                <c:pt idx="552">
                  <c:v>111.3</c:v>
                </c:pt>
                <c:pt idx="553">
                  <c:v>110.9</c:v>
                </c:pt>
                <c:pt idx="554">
                  <c:v>110.4</c:v>
                </c:pt>
                <c:pt idx="555">
                  <c:v>111.2</c:v>
                </c:pt>
                <c:pt idx="556">
                  <c:v>111.8</c:v>
                </c:pt>
                <c:pt idx="557">
                  <c:v>111.8</c:v>
                </c:pt>
                <c:pt idx="558">
                  <c:v>111.8</c:v>
                </c:pt>
                <c:pt idx="559">
                  <c:v>112.9</c:v>
                </c:pt>
                <c:pt idx="560">
                  <c:v>112.8</c:v>
                </c:pt>
                <c:pt idx="561">
                  <c:v>113</c:v>
                </c:pt>
                <c:pt idx="562">
                  <c:v>112.8</c:v>
                </c:pt>
                <c:pt idx="563">
                  <c:v>112.9</c:v>
                </c:pt>
                <c:pt idx="564">
                  <c:v>112.9</c:v>
                </c:pt>
                <c:pt idx="565">
                  <c:v>113.5</c:v>
                </c:pt>
                <c:pt idx="566">
                  <c:v>113</c:v>
                </c:pt>
                <c:pt idx="567">
                  <c:v>113</c:v>
                </c:pt>
                <c:pt idx="568">
                  <c:v>114.4</c:v>
                </c:pt>
                <c:pt idx="569">
                  <c:v>114.9</c:v>
                </c:pt>
                <c:pt idx="570">
                  <c:v>114.7</c:v>
                </c:pt>
                <c:pt idx="571">
                  <c:v>114.7</c:v>
                </c:pt>
                <c:pt idx="572">
                  <c:v>114.7</c:v>
                </c:pt>
                <c:pt idx="573">
                  <c:v>114.5</c:v>
                </c:pt>
                <c:pt idx="574">
                  <c:v>115</c:v>
                </c:pt>
                <c:pt idx="575">
                  <c:v>115.2</c:v>
                </c:pt>
                <c:pt idx="576">
                  <c:v>115.1</c:v>
                </c:pt>
                <c:pt idx="577">
                  <c:v>115.1</c:v>
                </c:pt>
                <c:pt idx="578">
                  <c:v>115.1</c:v>
                </c:pt>
                <c:pt idx="579">
                  <c:v>115.1</c:v>
                </c:pt>
                <c:pt idx="580">
                  <c:v>115.1</c:v>
                </c:pt>
                <c:pt idx="581">
                  <c:v>115.6</c:v>
                </c:pt>
                <c:pt idx="582">
                  <c:v>116.8</c:v>
                </c:pt>
                <c:pt idx="583">
                  <c:v>117.1</c:v>
                </c:pt>
                <c:pt idx="584">
                  <c:v>117.8</c:v>
                </c:pt>
                <c:pt idx="585">
                  <c:v>117.8</c:v>
                </c:pt>
                <c:pt idx="586">
                  <c:v>117.8</c:v>
                </c:pt>
                <c:pt idx="587">
                  <c:v>120.3</c:v>
                </c:pt>
                <c:pt idx="588">
                  <c:v>121.2</c:v>
                </c:pt>
                <c:pt idx="589">
                  <c:v>121.7</c:v>
                </c:pt>
                <c:pt idx="590">
                  <c:v>121.5</c:v>
                </c:pt>
                <c:pt idx="591">
                  <c:v>121.9</c:v>
                </c:pt>
                <c:pt idx="592">
                  <c:v>121.9</c:v>
                </c:pt>
                <c:pt idx="593">
                  <c:v>121.9</c:v>
                </c:pt>
                <c:pt idx="594">
                  <c:v>122.1</c:v>
                </c:pt>
                <c:pt idx="595">
                  <c:v>121.5</c:v>
                </c:pt>
                <c:pt idx="596">
                  <c:v>121.7</c:v>
                </c:pt>
                <c:pt idx="597">
                  <c:v>123.2</c:v>
                </c:pt>
                <c:pt idx="598">
                  <c:v>124.7</c:v>
                </c:pt>
                <c:pt idx="599">
                  <c:v>124.7</c:v>
                </c:pt>
                <c:pt idx="600">
                  <c:v>124.7</c:v>
                </c:pt>
                <c:pt idx="601">
                  <c:v>124.5</c:v>
                </c:pt>
                <c:pt idx="602">
                  <c:v>124.7</c:v>
                </c:pt>
                <c:pt idx="603">
                  <c:v>123</c:v>
                </c:pt>
                <c:pt idx="604">
                  <c:v>123.6</c:v>
                </c:pt>
                <c:pt idx="605">
                  <c:v>124.1</c:v>
                </c:pt>
                <c:pt idx="606">
                  <c:v>124.1</c:v>
                </c:pt>
                <c:pt idx="607">
                  <c:v>124.1</c:v>
                </c:pt>
                <c:pt idx="608">
                  <c:v>124.1</c:v>
                </c:pt>
                <c:pt idx="609">
                  <c:v>124.7</c:v>
                </c:pt>
                <c:pt idx="610">
                  <c:v>125.9</c:v>
                </c:pt>
                <c:pt idx="611">
                  <c:v>126.6</c:v>
                </c:pt>
                <c:pt idx="612">
                  <c:v>126.3</c:v>
                </c:pt>
                <c:pt idx="613">
                  <c:v>126.3</c:v>
                </c:pt>
                <c:pt idx="614">
                  <c:v>126.3</c:v>
                </c:pt>
                <c:pt idx="615">
                  <c:v>126.4</c:v>
                </c:pt>
                <c:pt idx="616">
                  <c:v>126</c:v>
                </c:pt>
                <c:pt idx="617">
                  <c:v>125.1</c:v>
                </c:pt>
                <c:pt idx="618">
                  <c:v>125.9</c:v>
                </c:pt>
                <c:pt idx="619">
                  <c:v>126.2</c:v>
                </c:pt>
                <c:pt idx="620">
                  <c:v>126.2</c:v>
                </c:pt>
                <c:pt idx="621">
                  <c:v>126.2</c:v>
                </c:pt>
                <c:pt idx="622">
                  <c:v>125.1</c:v>
                </c:pt>
                <c:pt idx="623">
                  <c:v>125.3</c:v>
                </c:pt>
                <c:pt idx="624">
                  <c:v>125.7</c:v>
                </c:pt>
                <c:pt idx="625">
                  <c:v>125.9</c:v>
                </c:pt>
                <c:pt idx="626">
                  <c:v>127.3</c:v>
                </c:pt>
                <c:pt idx="627">
                  <c:v>127.3</c:v>
                </c:pt>
                <c:pt idx="628">
                  <c:v>127.3</c:v>
                </c:pt>
                <c:pt idx="629">
                  <c:v>128.5</c:v>
                </c:pt>
                <c:pt idx="630">
                  <c:v>128.1</c:v>
                </c:pt>
                <c:pt idx="631">
                  <c:v>125.4</c:v>
                </c:pt>
                <c:pt idx="632">
                  <c:v>124.8</c:v>
                </c:pt>
                <c:pt idx="633">
                  <c:v>125.7</c:v>
                </c:pt>
                <c:pt idx="634">
                  <c:v>125.4</c:v>
                </c:pt>
                <c:pt idx="635">
                  <c:v>125.4</c:v>
                </c:pt>
                <c:pt idx="636">
                  <c:v>125.4</c:v>
                </c:pt>
                <c:pt idx="637">
                  <c:v>123.5</c:v>
                </c:pt>
                <c:pt idx="638">
                  <c:v>124.7</c:v>
                </c:pt>
                <c:pt idx="639">
                  <c:v>124.1</c:v>
                </c:pt>
                <c:pt idx="640">
                  <c:v>124.1</c:v>
                </c:pt>
                <c:pt idx="641">
                  <c:v>124.1</c:v>
                </c:pt>
                <c:pt idx="642">
                  <c:v>124.1</c:v>
                </c:pt>
                <c:pt idx="643">
                  <c:v>126.4</c:v>
                </c:pt>
                <c:pt idx="644">
                  <c:v>125.1</c:v>
                </c:pt>
                <c:pt idx="645">
                  <c:v>126.3</c:v>
                </c:pt>
                <c:pt idx="646">
                  <c:v>126.1</c:v>
                </c:pt>
                <c:pt idx="647">
                  <c:v>127.1</c:v>
                </c:pt>
                <c:pt idx="648">
                  <c:v>127.1</c:v>
                </c:pt>
                <c:pt idx="649">
                  <c:v>127.1</c:v>
                </c:pt>
                <c:pt idx="650">
                  <c:v>126.6</c:v>
                </c:pt>
                <c:pt idx="651">
                  <c:v>127.5</c:v>
                </c:pt>
                <c:pt idx="652">
                  <c:v>127.5</c:v>
                </c:pt>
                <c:pt idx="653">
                  <c:v>126.3</c:v>
                </c:pt>
                <c:pt idx="654">
                  <c:v>126.6</c:v>
                </c:pt>
                <c:pt idx="655">
                  <c:v>126.6</c:v>
                </c:pt>
                <c:pt idx="656">
                  <c:v>126.6</c:v>
                </c:pt>
                <c:pt idx="657">
                  <c:v>125.7</c:v>
                </c:pt>
                <c:pt idx="658">
                  <c:v>126.4</c:v>
                </c:pt>
                <c:pt idx="659">
                  <c:v>127</c:v>
                </c:pt>
                <c:pt idx="660">
                  <c:v>127.4</c:v>
                </c:pt>
                <c:pt idx="661">
                  <c:v>128.1</c:v>
                </c:pt>
                <c:pt idx="662">
                  <c:v>128.1</c:v>
                </c:pt>
                <c:pt idx="663">
                  <c:v>128.1</c:v>
                </c:pt>
                <c:pt idx="664">
                  <c:v>128.6</c:v>
                </c:pt>
                <c:pt idx="665">
                  <c:v>129.1</c:v>
                </c:pt>
                <c:pt idx="666">
                  <c:v>128.19999999999999</c:v>
                </c:pt>
                <c:pt idx="667">
                  <c:v>129.19999999999999</c:v>
                </c:pt>
                <c:pt idx="668">
                  <c:v>129.1</c:v>
                </c:pt>
                <c:pt idx="669">
                  <c:v>129.1</c:v>
                </c:pt>
                <c:pt idx="670">
                  <c:v>129.1</c:v>
                </c:pt>
                <c:pt idx="671">
                  <c:v>128.6</c:v>
                </c:pt>
                <c:pt idx="672">
                  <c:v>129.1</c:v>
                </c:pt>
                <c:pt idx="673">
                  <c:v>127.6</c:v>
                </c:pt>
                <c:pt idx="674">
                  <c:v>127.8</c:v>
                </c:pt>
                <c:pt idx="675">
                  <c:v>129.9</c:v>
                </c:pt>
                <c:pt idx="676">
                  <c:v>130.1</c:v>
                </c:pt>
                <c:pt idx="677">
                  <c:v>130.1</c:v>
                </c:pt>
                <c:pt idx="678">
                  <c:v>130.30000000000001</c:v>
                </c:pt>
                <c:pt idx="679">
                  <c:v>130</c:v>
                </c:pt>
                <c:pt idx="680">
                  <c:v>130.69999999999999</c:v>
                </c:pt>
                <c:pt idx="681">
                  <c:v>130.80000000000001</c:v>
                </c:pt>
                <c:pt idx="682">
                  <c:v>130.80000000000001</c:v>
                </c:pt>
                <c:pt idx="683">
                  <c:v>130.80000000000001</c:v>
                </c:pt>
                <c:pt idx="684">
                  <c:v>130.80000000000001</c:v>
                </c:pt>
                <c:pt idx="685">
                  <c:v>129.80000000000001</c:v>
                </c:pt>
                <c:pt idx="686">
                  <c:v>129.9</c:v>
                </c:pt>
                <c:pt idx="687">
                  <c:v>127.9</c:v>
                </c:pt>
                <c:pt idx="688">
                  <c:v>128.80000000000001</c:v>
                </c:pt>
                <c:pt idx="689">
                  <c:v>128</c:v>
                </c:pt>
                <c:pt idx="690">
                  <c:v>128</c:v>
                </c:pt>
                <c:pt idx="691">
                  <c:v>128</c:v>
                </c:pt>
                <c:pt idx="692">
                  <c:v>128.19999999999999</c:v>
                </c:pt>
                <c:pt idx="693">
                  <c:v>126.8</c:v>
                </c:pt>
                <c:pt idx="694">
                  <c:v>127</c:v>
                </c:pt>
                <c:pt idx="695">
                  <c:v>128</c:v>
                </c:pt>
                <c:pt idx="696">
                  <c:v>128.5</c:v>
                </c:pt>
                <c:pt idx="697">
                  <c:v>128.5</c:v>
                </c:pt>
                <c:pt idx="698">
                  <c:v>128.5</c:v>
                </c:pt>
                <c:pt idx="699">
                  <c:v>128.5</c:v>
                </c:pt>
                <c:pt idx="700">
                  <c:v>127.9</c:v>
                </c:pt>
                <c:pt idx="701">
                  <c:v>128.6</c:v>
                </c:pt>
                <c:pt idx="702">
                  <c:v>129.80000000000001</c:v>
                </c:pt>
                <c:pt idx="703">
                  <c:v>129.80000000000001</c:v>
                </c:pt>
                <c:pt idx="704">
                  <c:v>129.80000000000001</c:v>
                </c:pt>
                <c:pt idx="705">
                  <c:v>129.80000000000001</c:v>
                </c:pt>
                <c:pt idx="706">
                  <c:v>130.6</c:v>
                </c:pt>
                <c:pt idx="707">
                  <c:v>130.5</c:v>
                </c:pt>
                <c:pt idx="708">
                  <c:v>130.4</c:v>
                </c:pt>
                <c:pt idx="709">
                  <c:v>130.9</c:v>
                </c:pt>
                <c:pt idx="710">
                  <c:v>130.9</c:v>
                </c:pt>
                <c:pt idx="711">
                  <c:v>130.9</c:v>
                </c:pt>
                <c:pt idx="712">
                  <c:v>130.9</c:v>
                </c:pt>
                <c:pt idx="713">
                  <c:v>131.80000000000001</c:v>
                </c:pt>
                <c:pt idx="714">
                  <c:v>131.6</c:v>
                </c:pt>
                <c:pt idx="715">
                  <c:v>132.30000000000001</c:v>
                </c:pt>
                <c:pt idx="716">
                  <c:v>132.30000000000001</c:v>
                </c:pt>
                <c:pt idx="717">
                  <c:v>130.9</c:v>
                </c:pt>
                <c:pt idx="718">
                  <c:v>130.9</c:v>
                </c:pt>
                <c:pt idx="719">
                  <c:v>130.9</c:v>
                </c:pt>
                <c:pt idx="720">
                  <c:v>129.5</c:v>
                </c:pt>
                <c:pt idx="721">
                  <c:v>128.80000000000001</c:v>
                </c:pt>
                <c:pt idx="722">
                  <c:v>128.80000000000001</c:v>
                </c:pt>
                <c:pt idx="723">
                  <c:v>127.9</c:v>
                </c:pt>
                <c:pt idx="724">
                  <c:v>128.80000000000001</c:v>
                </c:pt>
                <c:pt idx="725">
                  <c:v>128.80000000000001</c:v>
                </c:pt>
                <c:pt idx="726">
                  <c:v>128.80000000000001</c:v>
                </c:pt>
                <c:pt idx="727">
                  <c:v>129.9</c:v>
                </c:pt>
                <c:pt idx="728">
                  <c:v>130</c:v>
                </c:pt>
                <c:pt idx="729">
                  <c:v>130.19999999999999</c:v>
                </c:pt>
                <c:pt idx="730">
                  <c:v>131.19999999999999</c:v>
                </c:pt>
                <c:pt idx="731">
                  <c:v>130.30000000000001</c:v>
                </c:pt>
                <c:pt idx="732">
                  <c:v>130.30000000000001</c:v>
                </c:pt>
                <c:pt idx="733">
                  <c:v>130.30000000000001</c:v>
                </c:pt>
                <c:pt idx="734">
                  <c:v>131.6</c:v>
                </c:pt>
                <c:pt idx="735">
                  <c:v>131.4</c:v>
                </c:pt>
                <c:pt idx="736">
                  <c:v>131.4</c:v>
                </c:pt>
                <c:pt idx="737">
                  <c:v>131.69999999999999</c:v>
                </c:pt>
                <c:pt idx="738">
                  <c:v>130.69999999999999</c:v>
                </c:pt>
                <c:pt idx="739">
                  <c:v>130.69999999999999</c:v>
                </c:pt>
                <c:pt idx="740">
                  <c:v>130.69999999999999</c:v>
                </c:pt>
                <c:pt idx="741">
                  <c:v>130.5</c:v>
                </c:pt>
                <c:pt idx="742">
                  <c:v>129.69999999999999</c:v>
                </c:pt>
                <c:pt idx="743">
                  <c:v>129.69999999999999</c:v>
                </c:pt>
                <c:pt idx="744">
                  <c:v>127.7</c:v>
                </c:pt>
                <c:pt idx="745">
                  <c:v>128.19999999999999</c:v>
                </c:pt>
                <c:pt idx="746">
                  <c:v>128.19999999999999</c:v>
                </c:pt>
                <c:pt idx="747">
                  <c:v>128.19999999999999</c:v>
                </c:pt>
                <c:pt idx="748">
                  <c:v>128.5</c:v>
                </c:pt>
                <c:pt idx="749">
                  <c:v>129.19999999999999</c:v>
                </c:pt>
                <c:pt idx="750">
                  <c:v>129.1</c:v>
                </c:pt>
                <c:pt idx="751">
                  <c:v>130.30000000000001</c:v>
                </c:pt>
                <c:pt idx="752">
                  <c:v>130.6</c:v>
                </c:pt>
                <c:pt idx="753">
                  <c:v>130.80000000000001</c:v>
                </c:pt>
                <c:pt idx="754">
                  <c:v>130.80000000000001</c:v>
                </c:pt>
                <c:pt idx="755">
                  <c:v>130.80000000000001</c:v>
                </c:pt>
                <c:pt idx="756">
                  <c:v>131</c:v>
                </c:pt>
                <c:pt idx="757">
                  <c:v>131.4</c:v>
                </c:pt>
                <c:pt idx="758">
                  <c:v>133.5</c:v>
                </c:pt>
                <c:pt idx="759">
                  <c:v>133.5</c:v>
                </c:pt>
                <c:pt idx="760">
                  <c:v>133.5</c:v>
                </c:pt>
                <c:pt idx="761">
                  <c:v>133.5</c:v>
                </c:pt>
                <c:pt idx="762">
                  <c:v>133.30000000000001</c:v>
                </c:pt>
                <c:pt idx="763">
                  <c:v>133.1</c:v>
                </c:pt>
                <c:pt idx="764">
                  <c:v>132</c:v>
                </c:pt>
                <c:pt idx="765">
                  <c:v>130.69999999999999</c:v>
                </c:pt>
                <c:pt idx="766">
                  <c:v>131</c:v>
                </c:pt>
                <c:pt idx="767">
                  <c:v>131</c:v>
                </c:pt>
                <c:pt idx="768">
                  <c:v>131</c:v>
                </c:pt>
                <c:pt idx="769">
                  <c:v>135.30000000000001</c:v>
                </c:pt>
                <c:pt idx="770">
                  <c:v>127.2</c:v>
                </c:pt>
                <c:pt idx="771">
                  <c:v>131.5</c:v>
                </c:pt>
                <c:pt idx="772">
                  <c:v>132.69999999999999</c:v>
                </c:pt>
                <c:pt idx="773">
                  <c:v>135.4</c:v>
                </c:pt>
                <c:pt idx="774">
                  <c:v>135.4</c:v>
                </c:pt>
                <c:pt idx="775">
                  <c:v>135.4</c:v>
                </c:pt>
                <c:pt idx="776">
                  <c:v>135.19999999999999</c:v>
                </c:pt>
                <c:pt idx="777">
                  <c:v>135.30000000000001</c:v>
                </c:pt>
                <c:pt idx="778">
                  <c:v>135.6</c:v>
                </c:pt>
                <c:pt idx="779">
                  <c:v>136</c:v>
                </c:pt>
                <c:pt idx="780">
                  <c:v>136.4</c:v>
                </c:pt>
                <c:pt idx="781">
                  <c:v>136.4</c:v>
                </c:pt>
                <c:pt idx="782">
                  <c:v>136.4</c:v>
                </c:pt>
                <c:pt idx="783">
                  <c:v>136.4</c:v>
                </c:pt>
                <c:pt idx="784">
                  <c:v>137</c:v>
                </c:pt>
                <c:pt idx="785">
                  <c:v>136.69999999999999</c:v>
                </c:pt>
                <c:pt idx="786">
                  <c:v>137</c:v>
                </c:pt>
                <c:pt idx="787">
                  <c:v>136.6</c:v>
                </c:pt>
                <c:pt idx="788">
                  <c:v>136.6</c:v>
                </c:pt>
                <c:pt idx="789">
                  <c:v>136.6</c:v>
                </c:pt>
                <c:pt idx="790">
                  <c:v>136.80000000000001</c:v>
                </c:pt>
                <c:pt idx="791">
                  <c:v>137.9</c:v>
                </c:pt>
                <c:pt idx="792">
                  <c:v>138.80000000000001</c:v>
                </c:pt>
                <c:pt idx="793">
                  <c:v>139.80000000000001</c:v>
                </c:pt>
                <c:pt idx="794">
                  <c:v>139.6</c:v>
                </c:pt>
                <c:pt idx="795">
                  <c:v>139.6</c:v>
                </c:pt>
                <c:pt idx="796">
                  <c:v>139.6</c:v>
                </c:pt>
                <c:pt idx="797">
                  <c:v>140.4</c:v>
                </c:pt>
                <c:pt idx="798">
                  <c:v>140.30000000000001</c:v>
                </c:pt>
                <c:pt idx="799">
                  <c:v>141.19999999999999</c:v>
                </c:pt>
                <c:pt idx="800">
                  <c:v>141.30000000000001</c:v>
                </c:pt>
                <c:pt idx="801">
                  <c:v>141.4</c:v>
                </c:pt>
                <c:pt idx="802">
                  <c:v>141.4</c:v>
                </c:pt>
                <c:pt idx="803">
                  <c:v>141.4</c:v>
                </c:pt>
                <c:pt idx="804">
                  <c:v>141.4</c:v>
                </c:pt>
                <c:pt idx="805">
                  <c:v>142.1</c:v>
                </c:pt>
                <c:pt idx="806">
                  <c:v>141.4</c:v>
                </c:pt>
                <c:pt idx="807">
                  <c:v>141.4</c:v>
                </c:pt>
                <c:pt idx="808">
                  <c:v>142.5</c:v>
                </c:pt>
                <c:pt idx="809">
                  <c:v>142.5</c:v>
                </c:pt>
                <c:pt idx="810">
                  <c:v>142.5</c:v>
                </c:pt>
                <c:pt idx="811">
                  <c:v>142.9</c:v>
                </c:pt>
                <c:pt idx="812">
                  <c:v>143.1</c:v>
                </c:pt>
                <c:pt idx="813">
                  <c:v>143.1</c:v>
                </c:pt>
                <c:pt idx="814">
                  <c:v>144.19999999999999</c:v>
                </c:pt>
                <c:pt idx="815">
                  <c:v>142.6</c:v>
                </c:pt>
                <c:pt idx="816">
                  <c:v>142.6</c:v>
                </c:pt>
                <c:pt idx="817">
                  <c:v>142.6</c:v>
                </c:pt>
                <c:pt idx="818">
                  <c:v>142.5</c:v>
                </c:pt>
                <c:pt idx="819">
                  <c:v>142.30000000000001</c:v>
                </c:pt>
                <c:pt idx="820">
                  <c:v>141.9</c:v>
                </c:pt>
                <c:pt idx="821">
                  <c:v>141.9</c:v>
                </c:pt>
                <c:pt idx="822">
                  <c:v>144.4</c:v>
                </c:pt>
                <c:pt idx="823">
                  <c:v>144.4</c:v>
                </c:pt>
                <c:pt idx="824">
                  <c:v>144.4</c:v>
                </c:pt>
                <c:pt idx="825">
                  <c:v>144.4</c:v>
                </c:pt>
                <c:pt idx="826">
                  <c:v>144.5</c:v>
                </c:pt>
                <c:pt idx="827">
                  <c:v>145.1</c:v>
                </c:pt>
                <c:pt idx="828">
                  <c:v>145.4</c:v>
                </c:pt>
                <c:pt idx="829">
                  <c:v>143.69999999999999</c:v>
                </c:pt>
                <c:pt idx="830">
                  <c:v>143.69999999999999</c:v>
                </c:pt>
                <c:pt idx="831">
                  <c:v>143.69999999999999</c:v>
                </c:pt>
                <c:pt idx="832">
                  <c:v>139.9</c:v>
                </c:pt>
                <c:pt idx="833">
                  <c:v>139.5</c:v>
                </c:pt>
                <c:pt idx="834">
                  <c:v>141.30000000000001</c:v>
                </c:pt>
                <c:pt idx="835">
                  <c:v>140.19999999999999</c:v>
                </c:pt>
                <c:pt idx="836">
                  <c:v>141.69999999999999</c:v>
                </c:pt>
                <c:pt idx="837">
                  <c:v>141.69999999999999</c:v>
                </c:pt>
                <c:pt idx="838">
                  <c:v>141.69999999999999</c:v>
                </c:pt>
                <c:pt idx="839">
                  <c:v>141.6</c:v>
                </c:pt>
                <c:pt idx="840">
                  <c:v>140.30000000000001</c:v>
                </c:pt>
                <c:pt idx="841">
                  <c:v>140.4</c:v>
                </c:pt>
                <c:pt idx="842">
                  <c:v>140.4</c:v>
                </c:pt>
                <c:pt idx="843">
                  <c:v>142.69999999999999</c:v>
                </c:pt>
                <c:pt idx="844">
                  <c:v>142.69999999999999</c:v>
                </c:pt>
                <c:pt idx="845">
                  <c:v>142.69999999999999</c:v>
                </c:pt>
                <c:pt idx="846">
                  <c:v>142.9</c:v>
                </c:pt>
                <c:pt idx="847">
                  <c:v>143.6</c:v>
                </c:pt>
                <c:pt idx="848">
                  <c:v>144</c:v>
                </c:pt>
                <c:pt idx="849">
                  <c:v>144.30000000000001</c:v>
                </c:pt>
                <c:pt idx="850">
                  <c:v>144.30000000000001</c:v>
                </c:pt>
                <c:pt idx="851">
                  <c:v>144.30000000000001</c:v>
                </c:pt>
                <c:pt idx="852">
                  <c:v>144.30000000000001</c:v>
                </c:pt>
                <c:pt idx="853">
                  <c:v>145.4</c:v>
                </c:pt>
                <c:pt idx="854">
                  <c:v>145.5</c:v>
                </c:pt>
                <c:pt idx="855">
                  <c:v>145.69999999999999</c:v>
                </c:pt>
                <c:pt idx="856">
                  <c:v>146.19999999999999</c:v>
                </c:pt>
                <c:pt idx="857">
                  <c:v>146.69999999999999</c:v>
                </c:pt>
                <c:pt idx="858">
                  <c:v>146.69999999999999</c:v>
                </c:pt>
                <c:pt idx="859">
                  <c:v>146.69999999999999</c:v>
                </c:pt>
                <c:pt idx="860">
                  <c:v>147</c:v>
                </c:pt>
                <c:pt idx="861">
                  <c:v>147</c:v>
                </c:pt>
                <c:pt idx="862">
                  <c:v>146.5</c:v>
                </c:pt>
                <c:pt idx="863">
                  <c:v>146.19999999999999</c:v>
                </c:pt>
                <c:pt idx="864">
                  <c:v>144.5</c:v>
                </c:pt>
                <c:pt idx="865">
                  <c:v>144.5</c:v>
                </c:pt>
                <c:pt idx="866">
                  <c:v>144.5</c:v>
                </c:pt>
                <c:pt idx="867">
                  <c:v>145</c:v>
                </c:pt>
                <c:pt idx="868">
                  <c:v>145.6</c:v>
                </c:pt>
                <c:pt idx="869">
                  <c:v>144.9</c:v>
                </c:pt>
                <c:pt idx="870">
                  <c:v>147.6</c:v>
                </c:pt>
                <c:pt idx="871">
                  <c:v>147.4</c:v>
                </c:pt>
                <c:pt idx="872">
                  <c:v>147.4</c:v>
                </c:pt>
                <c:pt idx="873">
                  <c:v>147.4</c:v>
                </c:pt>
                <c:pt idx="874">
                  <c:v>147.6</c:v>
                </c:pt>
                <c:pt idx="875">
                  <c:v>147.80000000000001</c:v>
                </c:pt>
                <c:pt idx="876">
                  <c:v>147.5</c:v>
                </c:pt>
                <c:pt idx="877">
                  <c:v>147.80000000000001</c:v>
                </c:pt>
                <c:pt idx="878">
                  <c:v>149.9</c:v>
                </c:pt>
                <c:pt idx="879">
                  <c:v>149.9</c:v>
                </c:pt>
                <c:pt idx="880">
                  <c:v>149.9</c:v>
                </c:pt>
                <c:pt idx="881">
                  <c:v>150.80000000000001</c:v>
                </c:pt>
                <c:pt idx="882">
                  <c:v>150.80000000000001</c:v>
                </c:pt>
                <c:pt idx="883">
                  <c:v>151.19999999999999</c:v>
                </c:pt>
                <c:pt idx="884">
                  <c:v>152.4</c:v>
                </c:pt>
                <c:pt idx="885">
                  <c:v>152.19999999999999</c:v>
                </c:pt>
                <c:pt idx="886">
                  <c:v>152.19999999999999</c:v>
                </c:pt>
                <c:pt idx="887">
                  <c:v>152.19999999999999</c:v>
                </c:pt>
                <c:pt idx="888">
                  <c:v>150.1</c:v>
                </c:pt>
                <c:pt idx="889">
                  <c:v>150</c:v>
                </c:pt>
                <c:pt idx="890">
                  <c:v>150</c:v>
                </c:pt>
                <c:pt idx="891">
                  <c:v>146.80000000000001</c:v>
                </c:pt>
                <c:pt idx="892">
                  <c:v>145.4</c:v>
                </c:pt>
                <c:pt idx="893">
                  <c:v>145.4</c:v>
                </c:pt>
                <c:pt idx="894">
                  <c:v>145.4</c:v>
                </c:pt>
                <c:pt idx="895">
                  <c:v>144.19999999999999</c:v>
                </c:pt>
                <c:pt idx="896">
                  <c:v>145.4</c:v>
                </c:pt>
                <c:pt idx="897">
                  <c:v>145.19999999999999</c:v>
                </c:pt>
                <c:pt idx="898">
                  <c:v>145.30000000000001</c:v>
                </c:pt>
                <c:pt idx="899">
                  <c:v>145.1</c:v>
                </c:pt>
                <c:pt idx="900">
                  <c:v>145.1</c:v>
                </c:pt>
                <c:pt idx="901">
                  <c:v>145.1</c:v>
                </c:pt>
                <c:pt idx="902">
                  <c:v>146.1</c:v>
                </c:pt>
                <c:pt idx="903">
                  <c:v>145.69999999999999</c:v>
                </c:pt>
                <c:pt idx="904">
                  <c:v>145.19999999999999</c:v>
                </c:pt>
                <c:pt idx="905">
                  <c:v>143.9</c:v>
                </c:pt>
                <c:pt idx="906">
                  <c:v>144.5</c:v>
                </c:pt>
                <c:pt idx="907">
                  <c:v>144.5</c:v>
                </c:pt>
                <c:pt idx="908">
                  <c:v>144.5</c:v>
                </c:pt>
                <c:pt idx="909">
                  <c:v>144.1</c:v>
                </c:pt>
                <c:pt idx="910">
                  <c:v>142.30000000000001</c:v>
                </c:pt>
                <c:pt idx="911">
                  <c:v>142.1</c:v>
                </c:pt>
                <c:pt idx="912">
                  <c:v>141.9</c:v>
                </c:pt>
                <c:pt idx="913">
                  <c:v>140.6</c:v>
                </c:pt>
                <c:pt idx="914">
                  <c:v>140.6</c:v>
                </c:pt>
                <c:pt idx="915">
                  <c:v>140.6</c:v>
                </c:pt>
                <c:pt idx="916">
                  <c:v>141.5</c:v>
                </c:pt>
                <c:pt idx="917">
                  <c:v>142.19999999999999</c:v>
                </c:pt>
                <c:pt idx="918">
                  <c:v>141.5</c:v>
                </c:pt>
                <c:pt idx="919">
                  <c:v>140.69999999999999</c:v>
                </c:pt>
              </c:numCache>
            </c:numRef>
          </c:val>
          <c:smooth val="0"/>
          <c:extLst>
            <c:ext xmlns:c16="http://schemas.microsoft.com/office/drawing/2014/chart" uri="{C3380CC4-5D6E-409C-BE32-E72D297353CC}">
              <c16:uniqueId val="{00000002-9BD6-45C1-8952-AA7DDFC816A9}"/>
            </c:ext>
          </c:extLst>
        </c:ser>
        <c:ser>
          <c:idx val="3"/>
          <c:order val="3"/>
          <c:tx>
            <c:strRef>
              <c:f>'benchmark comparison chart'!$U$1</c:f>
              <c:strCache>
                <c:ptCount val="1"/>
                <c:pt idx="0">
                  <c:v>BSE Smallcap 250</c:v>
                </c:pt>
              </c:strCache>
            </c:strRef>
          </c:tx>
          <c:spPr>
            <a:ln w="22225" cap="rnd" cmpd="sng" algn="ctr">
              <a:solidFill>
                <a:schemeClr val="accent4"/>
              </a:solidFill>
              <a:round/>
            </a:ln>
            <a:effectLst/>
          </c:spPr>
          <c:marker>
            <c:symbol val="none"/>
          </c:marker>
          <c:cat>
            <c:numRef>
              <c:f>'benchmark comparison chart'!$Q$2:$Q$921</c:f>
              <c:numCache>
                <c:formatCode>d\-mmm\-yy</c:formatCode>
                <c:ptCount val="920"/>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numCache>
            </c:numRef>
          </c:cat>
          <c:val>
            <c:numRef>
              <c:f>'benchmark comparison chart'!$U$2:$U$921</c:f>
              <c:numCache>
                <c:formatCode>General</c:formatCode>
                <c:ptCount val="920"/>
                <c:pt idx="0">
                  <c:v>100</c:v>
                </c:pt>
                <c:pt idx="1">
                  <c:v>99.5</c:v>
                </c:pt>
                <c:pt idx="2">
                  <c:v>99.6</c:v>
                </c:pt>
                <c:pt idx="3">
                  <c:v>98.5</c:v>
                </c:pt>
                <c:pt idx="4">
                  <c:v>98.5</c:v>
                </c:pt>
                <c:pt idx="5">
                  <c:v>98.5</c:v>
                </c:pt>
                <c:pt idx="6">
                  <c:v>97.6</c:v>
                </c:pt>
                <c:pt idx="7">
                  <c:v>97.6</c:v>
                </c:pt>
                <c:pt idx="8">
                  <c:v>95.3</c:v>
                </c:pt>
                <c:pt idx="9">
                  <c:v>94.9</c:v>
                </c:pt>
                <c:pt idx="10">
                  <c:v>92.9</c:v>
                </c:pt>
                <c:pt idx="11">
                  <c:v>92.9</c:v>
                </c:pt>
                <c:pt idx="12">
                  <c:v>92.9</c:v>
                </c:pt>
                <c:pt idx="13">
                  <c:v>91.4</c:v>
                </c:pt>
                <c:pt idx="14">
                  <c:v>89.7</c:v>
                </c:pt>
                <c:pt idx="15">
                  <c:v>87.2</c:v>
                </c:pt>
                <c:pt idx="16">
                  <c:v>85.6</c:v>
                </c:pt>
                <c:pt idx="17">
                  <c:v>86.5</c:v>
                </c:pt>
                <c:pt idx="18">
                  <c:v>86.5</c:v>
                </c:pt>
                <c:pt idx="19">
                  <c:v>86.5</c:v>
                </c:pt>
                <c:pt idx="20">
                  <c:v>87.5</c:v>
                </c:pt>
                <c:pt idx="21">
                  <c:v>90.1</c:v>
                </c:pt>
                <c:pt idx="22">
                  <c:v>90.4</c:v>
                </c:pt>
                <c:pt idx="23">
                  <c:v>88.5</c:v>
                </c:pt>
                <c:pt idx="24">
                  <c:v>90.4</c:v>
                </c:pt>
                <c:pt idx="25">
                  <c:v>90.4</c:v>
                </c:pt>
                <c:pt idx="26">
                  <c:v>90.4</c:v>
                </c:pt>
                <c:pt idx="27">
                  <c:v>89.8</c:v>
                </c:pt>
                <c:pt idx="28">
                  <c:v>88.8</c:v>
                </c:pt>
                <c:pt idx="29">
                  <c:v>86.1</c:v>
                </c:pt>
                <c:pt idx="30">
                  <c:v>86.8</c:v>
                </c:pt>
                <c:pt idx="31">
                  <c:v>87.8</c:v>
                </c:pt>
                <c:pt idx="32">
                  <c:v>87.8</c:v>
                </c:pt>
                <c:pt idx="33">
                  <c:v>87.8</c:v>
                </c:pt>
                <c:pt idx="34">
                  <c:v>89.7</c:v>
                </c:pt>
                <c:pt idx="35">
                  <c:v>90.5</c:v>
                </c:pt>
                <c:pt idx="36">
                  <c:v>90.9</c:v>
                </c:pt>
                <c:pt idx="37">
                  <c:v>91.5</c:v>
                </c:pt>
                <c:pt idx="38">
                  <c:v>90.5</c:v>
                </c:pt>
                <c:pt idx="39">
                  <c:v>90.5</c:v>
                </c:pt>
                <c:pt idx="40">
                  <c:v>90.5</c:v>
                </c:pt>
                <c:pt idx="41">
                  <c:v>90</c:v>
                </c:pt>
                <c:pt idx="42">
                  <c:v>89.5</c:v>
                </c:pt>
                <c:pt idx="43">
                  <c:v>89.5</c:v>
                </c:pt>
                <c:pt idx="44">
                  <c:v>89.6</c:v>
                </c:pt>
                <c:pt idx="45">
                  <c:v>88.9</c:v>
                </c:pt>
                <c:pt idx="46">
                  <c:v>88.9</c:v>
                </c:pt>
                <c:pt idx="47">
                  <c:v>88.9</c:v>
                </c:pt>
                <c:pt idx="48">
                  <c:v>85.8</c:v>
                </c:pt>
                <c:pt idx="49">
                  <c:v>85.4</c:v>
                </c:pt>
                <c:pt idx="50">
                  <c:v>85.8</c:v>
                </c:pt>
                <c:pt idx="51">
                  <c:v>83.2</c:v>
                </c:pt>
                <c:pt idx="52">
                  <c:v>82.6</c:v>
                </c:pt>
                <c:pt idx="53">
                  <c:v>82.6</c:v>
                </c:pt>
                <c:pt idx="54">
                  <c:v>82.6</c:v>
                </c:pt>
                <c:pt idx="55">
                  <c:v>80.099999999999994</c:v>
                </c:pt>
                <c:pt idx="56">
                  <c:v>82.5</c:v>
                </c:pt>
                <c:pt idx="57">
                  <c:v>81.7</c:v>
                </c:pt>
                <c:pt idx="58">
                  <c:v>82.7</c:v>
                </c:pt>
                <c:pt idx="59">
                  <c:v>84</c:v>
                </c:pt>
                <c:pt idx="60">
                  <c:v>84</c:v>
                </c:pt>
                <c:pt idx="61">
                  <c:v>84</c:v>
                </c:pt>
                <c:pt idx="62">
                  <c:v>85.3</c:v>
                </c:pt>
                <c:pt idx="63">
                  <c:v>85.4</c:v>
                </c:pt>
                <c:pt idx="64">
                  <c:v>85</c:v>
                </c:pt>
                <c:pt idx="65">
                  <c:v>84.7</c:v>
                </c:pt>
                <c:pt idx="66">
                  <c:v>84.9</c:v>
                </c:pt>
                <c:pt idx="67">
                  <c:v>84.9</c:v>
                </c:pt>
                <c:pt idx="68">
                  <c:v>84.9</c:v>
                </c:pt>
                <c:pt idx="69">
                  <c:v>85.4</c:v>
                </c:pt>
                <c:pt idx="70">
                  <c:v>85.6</c:v>
                </c:pt>
                <c:pt idx="71">
                  <c:v>86.2</c:v>
                </c:pt>
                <c:pt idx="72">
                  <c:v>87.2</c:v>
                </c:pt>
                <c:pt idx="73">
                  <c:v>87.5</c:v>
                </c:pt>
                <c:pt idx="74">
                  <c:v>87.5</c:v>
                </c:pt>
                <c:pt idx="75">
                  <c:v>87.5</c:v>
                </c:pt>
                <c:pt idx="76">
                  <c:v>88.5</c:v>
                </c:pt>
                <c:pt idx="77">
                  <c:v>88</c:v>
                </c:pt>
                <c:pt idx="78">
                  <c:v>88.2</c:v>
                </c:pt>
                <c:pt idx="79">
                  <c:v>87.7</c:v>
                </c:pt>
                <c:pt idx="80">
                  <c:v>88.3</c:v>
                </c:pt>
                <c:pt idx="81">
                  <c:v>88.3</c:v>
                </c:pt>
                <c:pt idx="82">
                  <c:v>88.3</c:v>
                </c:pt>
                <c:pt idx="83">
                  <c:v>89.5</c:v>
                </c:pt>
                <c:pt idx="84">
                  <c:v>90.1</c:v>
                </c:pt>
                <c:pt idx="85">
                  <c:v>90.5</c:v>
                </c:pt>
                <c:pt idx="86">
                  <c:v>91.2</c:v>
                </c:pt>
                <c:pt idx="87">
                  <c:v>91.5</c:v>
                </c:pt>
                <c:pt idx="88">
                  <c:v>91.5</c:v>
                </c:pt>
                <c:pt idx="89">
                  <c:v>91.5</c:v>
                </c:pt>
                <c:pt idx="90">
                  <c:v>91.2</c:v>
                </c:pt>
                <c:pt idx="91">
                  <c:v>90.4</c:v>
                </c:pt>
                <c:pt idx="92">
                  <c:v>90.7</c:v>
                </c:pt>
                <c:pt idx="93">
                  <c:v>91.3</c:v>
                </c:pt>
                <c:pt idx="94">
                  <c:v>92.4</c:v>
                </c:pt>
                <c:pt idx="95">
                  <c:v>92.4</c:v>
                </c:pt>
                <c:pt idx="96">
                  <c:v>92.4</c:v>
                </c:pt>
                <c:pt idx="97">
                  <c:v>94</c:v>
                </c:pt>
                <c:pt idx="98">
                  <c:v>94.5</c:v>
                </c:pt>
                <c:pt idx="99">
                  <c:v>94.2</c:v>
                </c:pt>
                <c:pt idx="100">
                  <c:v>94.1</c:v>
                </c:pt>
                <c:pt idx="101">
                  <c:v>94.1</c:v>
                </c:pt>
                <c:pt idx="102">
                  <c:v>94.1</c:v>
                </c:pt>
                <c:pt idx="103">
                  <c:v>94.1</c:v>
                </c:pt>
                <c:pt idx="104">
                  <c:v>94.5</c:v>
                </c:pt>
                <c:pt idx="105">
                  <c:v>94.5</c:v>
                </c:pt>
                <c:pt idx="106">
                  <c:v>94.3</c:v>
                </c:pt>
                <c:pt idx="107">
                  <c:v>94.9</c:v>
                </c:pt>
                <c:pt idx="108">
                  <c:v>95</c:v>
                </c:pt>
                <c:pt idx="109">
                  <c:v>95</c:v>
                </c:pt>
                <c:pt idx="110">
                  <c:v>95</c:v>
                </c:pt>
                <c:pt idx="111">
                  <c:v>95</c:v>
                </c:pt>
                <c:pt idx="112">
                  <c:v>95.8</c:v>
                </c:pt>
                <c:pt idx="113">
                  <c:v>96.3</c:v>
                </c:pt>
                <c:pt idx="114">
                  <c:v>96.6</c:v>
                </c:pt>
                <c:pt idx="115">
                  <c:v>95.5</c:v>
                </c:pt>
                <c:pt idx="116">
                  <c:v>95.5</c:v>
                </c:pt>
                <c:pt idx="117">
                  <c:v>95.5</c:v>
                </c:pt>
                <c:pt idx="118">
                  <c:v>94.6</c:v>
                </c:pt>
                <c:pt idx="119">
                  <c:v>95.7</c:v>
                </c:pt>
                <c:pt idx="120">
                  <c:v>96.5</c:v>
                </c:pt>
                <c:pt idx="121">
                  <c:v>96.9</c:v>
                </c:pt>
                <c:pt idx="122">
                  <c:v>97.5</c:v>
                </c:pt>
                <c:pt idx="123">
                  <c:v>97.5</c:v>
                </c:pt>
                <c:pt idx="124">
                  <c:v>97.5</c:v>
                </c:pt>
                <c:pt idx="125">
                  <c:v>97</c:v>
                </c:pt>
                <c:pt idx="126">
                  <c:v>98.1</c:v>
                </c:pt>
                <c:pt idx="127">
                  <c:v>98.1</c:v>
                </c:pt>
                <c:pt idx="128">
                  <c:v>98.4</c:v>
                </c:pt>
                <c:pt idx="129">
                  <c:v>98.6</c:v>
                </c:pt>
                <c:pt idx="130">
                  <c:v>98.6</c:v>
                </c:pt>
                <c:pt idx="131">
                  <c:v>98.6</c:v>
                </c:pt>
                <c:pt idx="132">
                  <c:v>99.5</c:v>
                </c:pt>
                <c:pt idx="133">
                  <c:v>99.8</c:v>
                </c:pt>
                <c:pt idx="134">
                  <c:v>100.6</c:v>
                </c:pt>
                <c:pt idx="135">
                  <c:v>101.3</c:v>
                </c:pt>
                <c:pt idx="136">
                  <c:v>101.1</c:v>
                </c:pt>
                <c:pt idx="137">
                  <c:v>101.1</c:v>
                </c:pt>
                <c:pt idx="138">
                  <c:v>101.1</c:v>
                </c:pt>
                <c:pt idx="139">
                  <c:v>102.1</c:v>
                </c:pt>
                <c:pt idx="140">
                  <c:v>102.3</c:v>
                </c:pt>
                <c:pt idx="141">
                  <c:v>102.5</c:v>
                </c:pt>
                <c:pt idx="142">
                  <c:v>102.4</c:v>
                </c:pt>
                <c:pt idx="143">
                  <c:v>99.8</c:v>
                </c:pt>
                <c:pt idx="144">
                  <c:v>99.8</c:v>
                </c:pt>
                <c:pt idx="145">
                  <c:v>99.8</c:v>
                </c:pt>
                <c:pt idx="146">
                  <c:v>99.3</c:v>
                </c:pt>
                <c:pt idx="147">
                  <c:v>100.5</c:v>
                </c:pt>
                <c:pt idx="148">
                  <c:v>99.8</c:v>
                </c:pt>
                <c:pt idx="149">
                  <c:v>100.5</c:v>
                </c:pt>
                <c:pt idx="150">
                  <c:v>98.5</c:v>
                </c:pt>
                <c:pt idx="151">
                  <c:v>98.5</c:v>
                </c:pt>
                <c:pt idx="152">
                  <c:v>98.5</c:v>
                </c:pt>
                <c:pt idx="153">
                  <c:v>95.3</c:v>
                </c:pt>
                <c:pt idx="154">
                  <c:v>95.8</c:v>
                </c:pt>
                <c:pt idx="155">
                  <c:v>95.5</c:v>
                </c:pt>
                <c:pt idx="156">
                  <c:v>96</c:v>
                </c:pt>
                <c:pt idx="157">
                  <c:v>97.6</c:v>
                </c:pt>
                <c:pt idx="158">
                  <c:v>97.6</c:v>
                </c:pt>
                <c:pt idx="159">
                  <c:v>97.6</c:v>
                </c:pt>
                <c:pt idx="160">
                  <c:v>97.2</c:v>
                </c:pt>
                <c:pt idx="161">
                  <c:v>98.6</c:v>
                </c:pt>
                <c:pt idx="162">
                  <c:v>98.6</c:v>
                </c:pt>
                <c:pt idx="163">
                  <c:v>99.6</c:v>
                </c:pt>
                <c:pt idx="164">
                  <c:v>99.8</c:v>
                </c:pt>
                <c:pt idx="165">
                  <c:v>99.8</c:v>
                </c:pt>
                <c:pt idx="166">
                  <c:v>99.8</c:v>
                </c:pt>
                <c:pt idx="167">
                  <c:v>99.2</c:v>
                </c:pt>
                <c:pt idx="168">
                  <c:v>97.8</c:v>
                </c:pt>
                <c:pt idx="169">
                  <c:v>98.2</c:v>
                </c:pt>
                <c:pt idx="170">
                  <c:v>97.6</c:v>
                </c:pt>
                <c:pt idx="171">
                  <c:v>97.7</c:v>
                </c:pt>
                <c:pt idx="172">
                  <c:v>97.7</c:v>
                </c:pt>
                <c:pt idx="173">
                  <c:v>97.7</c:v>
                </c:pt>
                <c:pt idx="174">
                  <c:v>98</c:v>
                </c:pt>
                <c:pt idx="175">
                  <c:v>98.7</c:v>
                </c:pt>
                <c:pt idx="176">
                  <c:v>98.7</c:v>
                </c:pt>
                <c:pt idx="177">
                  <c:v>98.8</c:v>
                </c:pt>
                <c:pt idx="178">
                  <c:v>98.5</c:v>
                </c:pt>
                <c:pt idx="179">
                  <c:v>98.5</c:v>
                </c:pt>
                <c:pt idx="180">
                  <c:v>98.5</c:v>
                </c:pt>
                <c:pt idx="181">
                  <c:v>99.4</c:v>
                </c:pt>
                <c:pt idx="182">
                  <c:v>99.2</c:v>
                </c:pt>
                <c:pt idx="183">
                  <c:v>99.2</c:v>
                </c:pt>
                <c:pt idx="184">
                  <c:v>99.5</c:v>
                </c:pt>
                <c:pt idx="185">
                  <c:v>98.9</c:v>
                </c:pt>
                <c:pt idx="186">
                  <c:v>98.9</c:v>
                </c:pt>
                <c:pt idx="187">
                  <c:v>98.9</c:v>
                </c:pt>
                <c:pt idx="188">
                  <c:v>99.3</c:v>
                </c:pt>
                <c:pt idx="189">
                  <c:v>99.5</c:v>
                </c:pt>
                <c:pt idx="190">
                  <c:v>99.5</c:v>
                </c:pt>
                <c:pt idx="191">
                  <c:v>99.6</c:v>
                </c:pt>
                <c:pt idx="192">
                  <c:v>100.1</c:v>
                </c:pt>
                <c:pt idx="193">
                  <c:v>100.1</c:v>
                </c:pt>
                <c:pt idx="194">
                  <c:v>100.1</c:v>
                </c:pt>
                <c:pt idx="195">
                  <c:v>100.8</c:v>
                </c:pt>
                <c:pt idx="196">
                  <c:v>100.8</c:v>
                </c:pt>
                <c:pt idx="197">
                  <c:v>100.6</c:v>
                </c:pt>
                <c:pt idx="198">
                  <c:v>99.4</c:v>
                </c:pt>
                <c:pt idx="199">
                  <c:v>99.7</c:v>
                </c:pt>
                <c:pt idx="200">
                  <c:v>99.7</c:v>
                </c:pt>
                <c:pt idx="201">
                  <c:v>99.7</c:v>
                </c:pt>
                <c:pt idx="202">
                  <c:v>100.2</c:v>
                </c:pt>
                <c:pt idx="203">
                  <c:v>100.3</c:v>
                </c:pt>
                <c:pt idx="204">
                  <c:v>99.9</c:v>
                </c:pt>
                <c:pt idx="205">
                  <c:v>99.8</c:v>
                </c:pt>
                <c:pt idx="206">
                  <c:v>99.3</c:v>
                </c:pt>
                <c:pt idx="207">
                  <c:v>99.3</c:v>
                </c:pt>
                <c:pt idx="208">
                  <c:v>99.3</c:v>
                </c:pt>
                <c:pt idx="209">
                  <c:v>99.5</c:v>
                </c:pt>
                <c:pt idx="210">
                  <c:v>99.4</c:v>
                </c:pt>
                <c:pt idx="211">
                  <c:v>100</c:v>
                </c:pt>
                <c:pt idx="212">
                  <c:v>100.5</c:v>
                </c:pt>
                <c:pt idx="213">
                  <c:v>101.2</c:v>
                </c:pt>
                <c:pt idx="214">
                  <c:v>101.2</c:v>
                </c:pt>
                <c:pt idx="215">
                  <c:v>101.2</c:v>
                </c:pt>
                <c:pt idx="216">
                  <c:v>102.2</c:v>
                </c:pt>
                <c:pt idx="217">
                  <c:v>101.8</c:v>
                </c:pt>
                <c:pt idx="218">
                  <c:v>102.4</c:v>
                </c:pt>
                <c:pt idx="219">
                  <c:v>102.8</c:v>
                </c:pt>
                <c:pt idx="220">
                  <c:v>103.4</c:v>
                </c:pt>
                <c:pt idx="221">
                  <c:v>103.4</c:v>
                </c:pt>
                <c:pt idx="222">
                  <c:v>103.4</c:v>
                </c:pt>
                <c:pt idx="223">
                  <c:v>103.8</c:v>
                </c:pt>
                <c:pt idx="224">
                  <c:v>103.6</c:v>
                </c:pt>
                <c:pt idx="225">
                  <c:v>103.1</c:v>
                </c:pt>
                <c:pt idx="226">
                  <c:v>103.6</c:v>
                </c:pt>
                <c:pt idx="227">
                  <c:v>102.5</c:v>
                </c:pt>
                <c:pt idx="228">
                  <c:v>102.5</c:v>
                </c:pt>
                <c:pt idx="229">
                  <c:v>102.5</c:v>
                </c:pt>
                <c:pt idx="230">
                  <c:v>103.1</c:v>
                </c:pt>
                <c:pt idx="231">
                  <c:v>103.6</c:v>
                </c:pt>
                <c:pt idx="232">
                  <c:v>104.2</c:v>
                </c:pt>
                <c:pt idx="233">
                  <c:v>103.6</c:v>
                </c:pt>
                <c:pt idx="234">
                  <c:v>102.7</c:v>
                </c:pt>
                <c:pt idx="235">
                  <c:v>102.7</c:v>
                </c:pt>
                <c:pt idx="236">
                  <c:v>102.7</c:v>
                </c:pt>
                <c:pt idx="237">
                  <c:v>103</c:v>
                </c:pt>
                <c:pt idx="238">
                  <c:v>102.8</c:v>
                </c:pt>
                <c:pt idx="239">
                  <c:v>100.8</c:v>
                </c:pt>
                <c:pt idx="240">
                  <c:v>99.1</c:v>
                </c:pt>
                <c:pt idx="241">
                  <c:v>94.8</c:v>
                </c:pt>
                <c:pt idx="242">
                  <c:v>94.8</c:v>
                </c:pt>
                <c:pt idx="243">
                  <c:v>94.8</c:v>
                </c:pt>
                <c:pt idx="244">
                  <c:v>97.9</c:v>
                </c:pt>
                <c:pt idx="245">
                  <c:v>99</c:v>
                </c:pt>
                <c:pt idx="246">
                  <c:v>99.3</c:v>
                </c:pt>
                <c:pt idx="247">
                  <c:v>99.4</c:v>
                </c:pt>
                <c:pt idx="248">
                  <c:v>100.3</c:v>
                </c:pt>
                <c:pt idx="249">
                  <c:v>100.3</c:v>
                </c:pt>
                <c:pt idx="250">
                  <c:v>100.3</c:v>
                </c:pt>
                <c:pt idx="251">
                  <c:v>101</c:v>
                </c:pt>
                <c:pt idx="252">
                  <c:v>101.2</c:v>
                </c:pt>
                <c:pt idx="253">
                  <c:v>100.3</c:v>
                </c:pt>
                <c:pt idx="254">
                  <c:v>100.3</c:v>
                </c:pt>
                <c:pt idx="255">
                  <c:v>99.6</c:v>
                </c:pt>
                <c:pt idx="256">
                  <c:v>99.6</c:v>
                </c:pt>
                <c:pt idx="257">
                  <c:v>99.6</c:v>
                </c:pt>
                <c:pt idx="258">
                  <c:v>100.1</c:v>
                </c:pt>
                <c:pt idx="259">
                  <c:v>99.5</c:v>
                </c:pt>
                <c:pt idx="260">
                  <c:v>99.5</c:v>
                </c:pt>
                <c:pt idx="261">
                  <c:v>99.7</c:v>
                </c:pt>
                <c:pt idx="262">
                  <c:v>100</c:v>
                </c:pt>
                <c:pt idx="263">
                  <c:v>100</c:v>
                </c:pt>
                <c:pt idx="264">
                  <c:v>100</c:v>
                </c:pt>
                <c:pt idx="265">
                  <c:v>99.9</c:v>
                </c:pt>
                <c:pt idx="266">
                  <c:v>99.8</c:v>
                </c:pt>
                <c:pt idx="267">
                  <c:v>99.8</c:v>
                </c:pt>
                <c:pt idx="268">
                  <c:v>99.5</c:v>
                </c:pt>
                <c:pt idx="269">
                  <c:v>99.1</c:v>
                </c:pt>
                <c:pt idx="270">
                  <c:v>99.1</c:v>
                </c:pt>
                <c:pt idx="271">
                  <c:v>99.1</c:v>
                </c:pt>
                <c:pt idx="272">
                  <c:v>98.8</c:v>
                </c:pt>
                <c:pt idx="273">
                  <c:v>98.4</c:v>
                </c:pt>
                <c:pt idx="274">
                  <c:v>97.6</c:v>
                </c:pt>
                <c:pt idx="275">
                  <c:v>97.6</c:v>
                </c:pt>
                <c:pt idx="276">
                  <c:v>95.8</c:v>
                </c:pt>
                <c:pt idx="277">
                  <c:v>95.8</c:v>
                </c:pt>
                <c:pt idx="278">
                  <c:v>95.8</c:v>
                </c:pt>
                <c:pt idx="279">
                  <c:v>95.7</c:v>
                </c:pt>
                <c:pt idx="280">
                  <c:v>98.1</c:v>
                </c:pt>
                <c:pt idx="281">
                  <c:v>97.1</c:v>
                </c:pt>
                <c:pt idx="282">
                  <c:v>97.6</c:v>
                </c:pt>
                <c:pt idx="283">
                  <c:v>97.2</c:v>
                </c:pt>
                <c:pt idx="284">
                  <c:v>97.2</c:v>
                </c:pt>
                <c:pt idx="285">
                  <c:v>97.2</c:v>
                </c:pt>
                <c:pt idx="286">
                  <c:v>97.6</c:v>
                </c:pt>
                <c:pt idx="287">
                  <c:v>97.3</c:v>
                </c:pt>
                <c:pt idx="288">
                  <c:v>98.1</c:v>
                </c:pt>
                <c:pt idx="289">
                  <c:v>97.8</c:v>
                </c:pt>
                <c:pt idx="290">
                  <c:v>98.2</c:v>
                </c:pt>
                <c:pt idx="291">
                  <c:v>98.2</c:v>
                </c:pt>
                <c:pt idx="292">
                  <c:v>98.2</c:v>
                </c:pt>
                <c:pt idx="293">
                  <c:v>97.1</c:v>
                </c:pt>
                <c:pt idx="294">
                  <c:v>96.6</c:v>
                </c:pt>
                <c:pt idx="295">
                  <c:v>97</c:v>
                </c:pt>
                <c:pt idx="296">
                  <c:v>97.7</c:v>
                </c:pt>
                <c:pt idx="297">
                  <c:v>97.4</c:v>
                </c:pt>
                <c:pt idx="298">
                  <c:v>97.4</c:v>
                </c:pt>
                <c:pt idx="299">
                  <c:v>97.4</c:v>
                </c:pt>
                <c:pt idx="300">
                  <c:v>97.2</c:v>
                </c:pt>
                <c:pt idx="301">
                  <c:v>96.9</c:v>
                </c:pt>
                <c:pt idx="302">
                  <c:v>96</c:v>
                </c:pt>
                <c:pt idx="303">
                  <c:v>96.2</c:v>
                </c:pt>
                <c:pt idx="304">
                  <c:v>96.1</c:v>
                </c:pt>
                <c:pt idx="305">
                  <c:v>96.1</c:v>
                </c:pt>
                <c:pt idx="306">
                  <c:v>96.1</c:v>
                </c:pt>
                <c:pt idx="307">
                  <c:v>94.9</c:v>
                </c:pt>
                <c:pt idx="308">
                  <c:v>95.3</c:v>
                </c:pt>
                <c:pt idx="309">
                  <c:v>96.5</c:v>
                </c:pt>
                <c:pt idx="310">
                  <c:v>96.4</c:v>
                </c:pt>
                <c:pt idx="311">
                  <c:v>97</c:v>
                </c:pt>
                <c:pt idx="312">
                  <c:v>97</c:v>
                </c:pt>
                <c:pt idx="313">
                  <c:v>97</c:v>
                </c:pt>
                <c:pt idx="314">
                  <c:v>98</c:v>
                </c:pt>
                <c:pt idx="315">
                  <c:v>98</c:v>
                </c:pt>
                <c:pt idx="316">
                  <c:v>98.3</c:v>
                </c:pt>
                <c:pt idx="317">
                  <c:v>98</c:v>
                </c:pt>
                <c:pt idx="318">
                  <c:v>97.3</c:v>
                </c:pt>
                <c:pt idx="319">
                  <c:v>97.3</c:v>
                </c:pt>
                <c:pt idx="320">
                  <c:v>97.3</c:v>
                </c:pt>
                <c:pt idx="321">
                  <c:v>95.3</c:v>
                </c:pt>
                <c:pt idx="322">
                  <c:v>94.6</c:v>
                </c:pt>
                <c:pt idx="323">
                  <c:v>94.7</c:v>
                </c:pt>
                <c:pt idx="324">
                  <c:v>94.1</c:v>
                </c:pt>
                <c:pt idx="325">
                  <c:v>94.7</c:v>
                </c:pt>
                <c:pt idx="326">
                  <c:v>94.7</c:v>
                </c:pt>
                <c:pt idx="327">
                  <c:v>94.7</c:v>
                </c:pt>
                <c:pt idx="328">
                  <c:v>94</c:v>
                </c:pt>
                <c:pt idx="329">
                  <c:v>94.5</c:v>
                </c:pt>
                <c:pt idx="330">
                  <c:v>94.9</c:v>
                </c:pt>
                <c:pt idx="331">
                  <c:v>94.6</c:v>
                </c:pt>
                <c:pt idx="332">
                  <c:v>93.2</c:v>
                </c:pt>
                <c:pt idx="333">
                  <c:v>93.2</c:v>
                </c:pt>
                <c:pt idx="334">
                  <c:v>93.2</c:v>
                </c:pt>
                <c:pt idx="335">
                  <c:v>91.9</c:v>
                </c:pt>
                <c:pt idx="336">
                  <c:v>91.2</c:v>
                </c:pt>
                <c:pt idx="337">
                  <c:v>92.7</c:v>
                </c:pt>
                <c:pt idx="338">
                  <c:v>92.7</c:v>
                </c:pt>
                <c:pt idx="339">
                  <c:v>94</c:v>
                </c:pt>
                <c:pt idx="340">
                  <c:v>94</c:v>
                </c:pt>
                <c:pt idx="341">
                  <c:v>94</c:v>
                </c:pt>
                <c:pt idx="342">
                  <c:v>94.8</c:v>
                </c:pt>
                <c:pt idx="343">
                  <c:v>94.8</c:v>
                </c:pt>
                <c:pt idx="344">
                  <c:v>95.5</c:v>
                </c:pt>
                <c:pt idx="345">
                  <c:v>96.2</c:v>
                </c:pt>
                <c:pt idx="346">
                  <c:v>96.2</c:v>
                </c:pt>
                <c:pt idx="347">
                  <c:v>96.2</c:v>
                </c:pt>
                <c:pt idx="348">
                  <c:v>96.2</c:v>
                </c:pt>
                <c:pt idx="349">
                  <c:v>96.4</c:v>
                </c:pt>
                <c:pt idx="350">
                  <c:v>96.8</c:v>
                </c:pt>
                <c:pt idx="351">
                  <c:v>97.1</c:v>
                </c:pt>
                <c:pt idx="352">
                  <c:v>97.4</c:v>
                </c:pt>
                <c:pt idx="353">
                  <c:v>97.4</c:v>
                </c:pt>
                <c:pt idx="354">
                  <c:v>97.4</c:v>
                </c:pt>
                <c:pt idx="355">
                  <c:v>97.4</c:v>
                </c:pt>
                <c:pt idx="356">
                  <c:v>97.5</c:v>
                </c:pt>
                <c:pt idx="357">
                  <c:v>97.6</c:v>
                </c:pt>
                <c:pt idx="358">
                  <c:v>97.6</c:v>
                </c:pt>
                <c:pt idx="359">
                  <c:v>97.8</c:v>
                </c:pt>
                <c:pt idx="360">
                  <c:v>97.7</c:v>
                </c:pt>
                <c:pt idx="361">
                  <c:v>97.7</c:v>
                </c:pt>
                <c:pt idx="362">
                  <c:v>97.7</c:v>
                </c:pt>
                <c:pt idx="363">
                  <c:v>98.1</c:v>
                </c:pt>
                <c:pt idx="364">
                  <c:v>98.4</c:v>
                </c:pt>
                <c:pt idx="365">
                  <c:v>99</c:v>
                </c:pt>
                <c:pt idx="366">
                  <c:v>99.6</c:v>
                </c:pt>
                <c:pt idx="367">
                  <c:v>100.6</c:v>
                </c:pt>
                <c:pt idx="368">
                  <c:v>100.6</c:v>
                </c:pt>
                <c:pt idx="369">
                  <c:v>100.6</c:v>
                </c:pt>
                <c:pt idx="370">
                  <c:v>100.6</c:v>
                </c:pt>
                <c:pt idx="371">
                  <c:v>101.4</c:v>
                </c:pt>
                <c:pt idx="372">
                  <c:v>101.6</c:v>
                </c:pt>
                <c:pt idx="373">
                  <c:v>102.3</c:v>
                </c:pt>
                <c:pt idx="374">
                  <c:v>101.9</c:v>
                </c:pt>
                <c:pt idx="375">
                  <c:v>101.9</c:v>
                </c:pt>
                <c:pt idx="376">
                  <c:v>101.9</c:v>
                </c:pt>
                <c:pt idx="377">
                  <c:v>102.6</c:v>
                </c:pt>
                <c:pt idx="378">
                  <c:v>102.2</c:v>
                </c:pt>
                <c:pt idx="379">
                  <c:v>102.7</c:v>
                </c:pt>
                <c:pt idx="380">
                  <c:v>103.4</c:v>
                </c:pt>
                <c:pt idx="381">
                  <c:v>103</c:v>
                </c:pt>
                <c:pt idx="382">
                  <c:v>103</c:v>
                </c:pt>
                <c:pt idx="383">
                  <c:v>103</c:v>
                </c:pt>
                <c:pt idx="384">
                  <c:v>103.7</c:v>
                </c:pt>
                <c:pt idx="385">
                  <c:v>103.7</c:v>
                </c:pt>
                <c:pt idx="386">
                  <c:v>104.1</c:v>
                </c:pt>
                <c:pt idx="387">
                  <c:v>103.8</c:v>
                </c:pt>
                <c:pt idx="388">
                  <c:v>103.7</c:v>
                </c:pt>
                <c:pt idx="389">
                  <c:v>103.7</c:v>
                </c:pt>
                <c:pt idx="390">
                  <c:v>103.7</c:v>
                </c:pt>
                <c:pt idx="391">
                  <c:v>104.1</c:v>
                </c:pt>
                <c:pt idx="392">
                  <c:v>104.2</c:v>
                </c:pt>
                <c:pt idx="393">
                  <c:v>104.3</c:v>
                </c:pt>
                <c:pt idx="394">
                  <c:v>104.6</c:v>
                </c:pt>
                <c:pt idx="395">
                  <c:v>105</c:v>
                </c:pt>
                <c:pt idx="396">
                  <c:v>105</c:v>
                </c:pt>
                <c:pt idx="397">
                  <c:v>105</c:v>
                </c:pt>
                <c:pt idx="398">
                  <c:v>105.3</c:v>
                </c:pt>
                <c:pt idx="399">
                  <c:v>105.4</c:v>
                </c:pt>
                <c:pt idx="400">
                  <c:v>106.1</c:v>
                </c:pt>
                <c:pt idx="401">
                  <c:v>106.9</c:v>
                </c:pt>
                <c:pt idx="402">
                  <c:v>107.5</c:v>
                </c:pt>
                <c:pt idx="403">
                  <c:v>107.5</c:v>
                </c:pt>
                <c:pt idx="404">
                  <c:v>107.5</c:v>
                </c:pt>
                <c:pt idx="405">
                  <c:v>107.7</c:v>
                </c:pt>
                <c:pt idx="406">
                  <c:v>108.3</c:v>
                </c:pt>
                <c:pt idx="407">
                  <c:v>109.5</c:v>
                </c:pt>
                <c:pt idx="408">
                  <c:v>108.8</c:v>
                </c:pt>
                <c:pt idx="409">
                  <c:v>108.8</c:v>
                </c:pt>
                <c:pt idx="410">
                  <c:v>108.8</c:v>
                </c:pt>
                <c:pt idx="411">
                  <c:v>108.8</c:v>
                </c:pt>
                <c:pt idx="412">
                  <c:v>109.4</c:v>
                </c:pt>
                <c:pt idx="413">
                  <c:v>110.2</c:v>
                </c:pt>
                <c:pt idx="414">
                  <c:v>110.5</c:v>
                </c:pt>
                <c:pt idx="415">
                  <c:v>110.8</c:v>
                </c:pt>
                <c:pt idx="416">
                  <c:v>111.7</c:v>
                </c:pt>
                <c:pt idx="417">
                  <c:v>111.7</c:v>
                </c:pt>
                <c:pt idx="418">
                  <c:v>111.7</c:v>
                </c:pt>
                <c:pt idx="419">
                  <c:v>112</c:v>
                </c:pt>
                <c:pt idx="420">
                  <c:v>112.6</c:v>
                </c:pt>
                <c:pt idx="421">
                  <c:v>113</c:v>
                </c:pt>
                <c:pt idx="422">
                  <c:v>112</c:v>
                </c:pt>
                <c:pt idx="423">
                  <c:v>110.8</c:v>
                </c:pt>
                <c:pt idx="424">
                  <c:v>110.8</c:v>
                </c:pt>
                <c:pt idx="425">
                  <c:v>110.8</c:v>
                </c:pt>
                <c:pt idx="426">
                  <c:v>111.6</c:v>
                </c:pt>
                <c:pt idx="427">
                  <c:v>112.2</c:v>
                </c:pt>
                <c:pt idx="428">
                  <c:v>112.3</c:v>
                </c:pt>
                <c:pt idx="429">
                  <c:v>112.3</c:v>
                </c:pt>
                <c:pt idx="430">
                  <c:v>112.9</c:v>
                </c:pt>
                <c:pt idx="431">
                  <c:v>112.9</c:v>
                </c:pt>
                <c:pt idx="432">
                  <c:v>112.9</c:v>
                </c:pt>
                <c:pt idx="433">
                  <c:v>113.6</c:v>
                </c:pt>
                <c:pt idx="434">
                  <c:v>113.8</c:v>
                </c:pt>
                <c:pt idx="435">
                  <c:v>114.5</c:v>
                </c:pt>
                <c:pt idx="436">
                  <c:v>115.4</c:v>
                </c:pt>
                <c:pt idx="437">
                  <c:v>115</c:v>
                </c:pt>
                <c:pt idx="438">
                  <c:v>115</c:v>
                </c:pt>
                <c:pt idx="439">
                  <c:v>115</c:v>
                </c:pt>
                <c:pt idx="440">
                  <c:v>114.6</c:v>
                </c:pt>
                <c:pt idx="441">
                  <c:v>115.7</c:v>
                </c:pt>
                <c:pt idx="442">
                  <c:v>116.2</c:v>
                </c:pt>
                <c:pt idx="443">
                  <c:v>115.4</c:v>
                </c:pt>
                <c:pt idx="444">
                  <c:v>116.9</c:v>
                </c:pt>
                <c:pt idx="445">
                  <c:v>116.9</c:v>
                </c:pt>
                <c:pt idx="446">
                  <c:v>116.9</c:v>
                </c:pt>
                <c:pt idx="447">
                  <c:v>117.8</c:v>
                </c:pt>
                <c:pt idx="448">
                  <c:v>117.1</c:v>
                </c:pt>
                <c:pt idx="449">
                  <c:v>117.9</c:v>
                </c:pt>
                <c:pt idx="450">
                  <c:v>118.2</c:v>
                </c:pt>
                <c:pt idx="451">
                  <c:v>118.7</c:v>
                </c:pt>
                <c:pt idx="452">
                  <c:v>118.7</c:v>
                </c:pt>
                <c:pt idx="453">
                  <c:v>118.7</c:v>
                </c:pt>
                <c:pt idx="454">
                  <c:v>118.9</c:v>
                </c:pt>
                <c:pt idx="455">
                  <c:v>119</c:v>
                </c:pt>
                <c:pt idx="456">
                  <c:v>119.6</c:v>
                </c:pt>
                <c:pt idx="457">
                  <c:v>119.6</c:v>
                </c:pt>
                <c:pt idx="458">
                  <c:v>120.1</c:v>
                </c:pt>
                <c:pt idx="459">
                  <c:v>120.1</c:v>
                </c:pt>
                <c:pt idx="460">
                  <c:v>120.1</c:v>
                </c:pt>
                <c:pt idx="461">
                  <c:v>121.2</c:v>
                </c:pt>
                <c:pt idx="462">
                  <c:v>121.4</c:v>
                </c:pt>
                <c:pt idx="463">
                  <c:v>119.8</c:v>
                </c:pt>
                <c:pt idx="464">
                  <c:v>120.1</c:v>
                </c:pt>
                <c:pt idx="465">
                  <c:v>120.6</c:v>
                </c:pt>
                <c:pt idx="466">
                  <c:v>120.6</c:v>
                </c:pt>
                <c:pt idx="467">
                  <c:v>120.6</c:v>
                </c:pt>
                <c:pt idx="468">
                  <c:v>120.6</c:v>
                </c:pt>
                <c:pt idx="469">
                  <c:v>121.1</c:v>
                </c:pt>
                <c:pt idx="470">
                  <c:v>121.8</c:v>
                </c:pt>
                <c:pt idx="471">
                  <c:v>121.6</c:v>
                </c:pt>
                <c:pt idx="472">
                  <c:v>121.1</c:v>
                </c:pt>
                <c:pt idx="473">
                  <c:v>121.1</c:v>
                </c:pt>
                <c:pt idx="474">
                  <c:v>121.1</c:v>
                </c:pt>
                <c:pt idx="475">
                  <c:v>120.3</c:v>
                </c:pt>
                <c:pt idx="476">
                  <c:v>120.3</c:v>
                </c:pt>
                <c:pt idx="477">
                  <c:v>120.9</c:v>
                </c:pt>
                <c:pt idx="478">
                  <c:v>121</c:v>
                </c:pt>
                <c:pt idx="479">
                  <c:v>120.7</c:v>
                </c:pt>
                <c:pt idx="480">
                  <c:v>120.7</c:v>
                </c:pt>
                <c:pt idx="481">
                  <c:v>120.7</c:v>
                </c:pt>
                <c:pt idx="482">
                  <c:v>121.5</c:v>
                </c:pt>
                <c:pt idx="483">
                  <c:v>122.4</c:v>
                </c:pt>
                <c:pt idx="484">
                  <c:v>123.1</c:v>
                </c:pt>
                <c:pt idx="485">
                  <c:v>122.9</c:v>
                </c:pt>
                <c:pt idx="486">
                  <c:v>122.7</c:v>
                </c:pt>
                <c:pt idx="487">
                  <c:v>122.7</c:v>
                </c:pt>
                <c:pt idx="488">
                  <c:v>122.7</c:v>
                </c:pt>
                <c:pt idx="489">
                  <c:v>123.7</c:v>
                </c:pt>
                <c:pt idx="490">
                  <c:v>124.5</c:v>
                </c:pt>
                <c:pt idx="491">
                  <c:v>125.5</c:v>
                </c:pt>
                <c:pt idx="492">
                  <c:v>126.6</c:v>
                </c:pt>
                <c:pt idx="493">
                  <c:v>127.5</c:v>
                </c:pt>
                <c:pt idx="494">
                  <c:v>127.5</c:v>
                </c:pt>
                <c:pt idx="495">
                  <c:v>127.5</c:v>
                </c:pt>
                <c:pt idx="496">
                  <c:v>128.69999999999999</c:v>
                </c:pt>
                <c:pt idx="497">
                  <c:v>129.4</c:v>
                </c:pt>
                <c:pt idx="498">
                  <c:v>129.4</c:v>
                </c:pt>
                <c:pt idx="499">
                  <c:v>130.1</c:v>
                </c:pt>
                <c:pt idx="500">
                  <c:v>130.80000000000001</c:v>
                </c:pt>
                <c:pt idx="501">
                  <c:v>130.80000000000001</c:v>
                </c:pt>
                <c:pt idx="502">
                  <c:v>130.80000000000001</c:v>
                </c:pt>
                <c:pt idx="503">
                  <c:v>132</c:v>
                </c:pt>
                <c:pt idx="504">
                  <c:v>127</c:v>
                </c:pt>
                <c:pt idx="505">
                  <c:v>128.19999999999999</c:v>
                </c:pt>
                <c:pt idx="506">
                  <c:v>129.69999999999999</c:v>
                </c:pt>
                <c:pt idx="507">
                  <c:v>130</c:v>
                </c:pt>
                <c:pt idx="508">
                  <c:v>130</c:v>
                </c:pt>
                <c:pt idx="509">
                  <c:v>130</c:v>
                </c:pt>
                <c:pt idx="510">
                  <c:v>129.30000000000001</c:v>
                </c:pt>
                <c:pt idx="511">
                  <c:v>129.30000000000001</c:v>
                </c:pt>
                <c:pt idx="512">
                  <c:v>128.69999999999999</c:v>
                </c:pt>
                <c:pt idx="513">
                  <c:v>127.3</c:v>
                </c:pt>
                <c:pt idx="514">
                  <c:v>127.2</c:v>
                </c:pt>
                <c:pt idx="515">
                  <c:v>127.2</c:v>
                </c:pt>
                <c:pt idx="516">
                  <c:v>127.2</c:v>
                </c:pt>
                <c:pt idx="517">
                  <c:v>127.5</c:v>
                </c:pt>
                <c:pt idx="518">
                  <c:v>127.8</c:v>
                </c:pt>
                <c:pt idx="519">
                  <c:v>128.6</c:v>
                </c:pt>
                <c:pt idx="520">
                  <c:v>128.1</c:v>
                </c:pt>
                <c:pt idx="521">
                  <c:v>129.1</c:v>
                </c:pt>
                <c:pt idx="522">
                  <c:v>129.1</c:v>
                </c:pt>
                <c:pt idx="523">
                  <c:v>129.1</c:v>
                </c:pt>
                <c:pt idx="524">
                  <c:v>129.1</c:v>
                </c:pt>
                <c:pt idx="525">
                  <c:v>130</c:v>
                </c:pt>
                <c:pt idx="526">
                  <c:v>128.6</c:v>
                </c:pt>
                <c:pt idx="527">
                  <c:v>129.19999999999999</c:v>
                </c:pt>
                <c:pt idx="528">
                  <c:v>129.9</c:v>
                </c:pt>
                <c:pt idx="529">
                  <c:v>129.9</c:v>
                </c:pt>
                <c:pt idx="530">
                  <c:v>129.9</c:v>
                </c:pt>
                <c:pt idx="531">
                  <c:v>127.7</c:v>
                </c:pt>
                <c:pt idx="532">
                  <c:v>129</c:v>
                </c:pt>
                <c:pt idx="533">
                  <c:v>130</c:v>
                </c:pt>
                <c:pt idx="534">
                  <c:v>130.69999999999999</c:v>
                </c:pt>
                <c:pt idx="535">
                  <c:v>130.5</c:v>
                </c:pt>
                <c:pt idx="536">
                  <c:v>130.5</c:v>
                </c:pt>
                <c:pt idx="537">
                  <c:v>130.5</c:v>
                </c:pt>
                <c:pt idx="538">
                  <c:v>130.9</c:v>
                </c:pt>
                <c:pt idx="539">
                  <c:v>131.9</c:v>
                </c:pt>
                <c:pt idx="540">
                  <c:v>131.30000000000001</c:v>
                </c:pt>
                <c:pt idx="541">
                  <c:v>131.30000000000001</c:v>
                </c:pt>
                <c:pt idx="542">
                  <c:v>130.4</c:v>
                </c:pt>
                <c:pt idx="543">
                  <c:v>130.4</c:v>
                </c:pt>
                <c:pt idx="544">
                  <c:v>130.4</c:v>
                </c:pt>
                <c:pt idx="545">
                  <c:v>125.2</c:v>
                </c:pt>
                <c:pt idx="546">
                  <c:v>125.2</c:v>
                </c:pt>
                <c:pt idx="547">
                  <c:v>124.3</c:v>
                </c:pt>
                <c:pt idx="548">
                  <c:v>123.6</c:v>
                </c:pt>
                <c:pt idx="549">
                  <c:v>125.9</c:v>
                </c:pt>
                <c:pt idx="550">
                  <c:v>125.9</c:v>
                </c:pt>
                <c:pt idx="551">
                  <c:v>125.9</c:v>
                </c:pt>
                <c:pt idx="552">
                  <c:v>125.8</c:v>
                </c:pt>
                <c:pt idx="553">
                  <c:v>125.6</c:v>
                </c:pt>
                <c:pt idx="554">
                  <c:v>125.4</c:v>
                </c:pt>
                <c:pt idx="555">
                  <c:v>126.7</c:v>
                </c:pt>
                <c:pt idx="556">
                  <c:v>127.9</c:v>
                </c:pt>
                <c:pt idx="557">
                  <c:v>127.9</c:v>
                </c:pt>
                <c:pt idx="558">
                  <c:v>127.9</c:v>
                </c:pt>
                <c:pt idx="559">
                  <c:v>129.1</c:v>
                </c:pt>
                <c:pt idx="560">
                  <c:v>129.69999999999999</c:v>
                </c:pt>
                <c:pt idx="561">
                  <c:v>130.4</c:v>
                </c:pt>
                <c:pt idx="562">
                  <c:v>130.19999999999999</c:v>
                </c:pt>
                <c:pt idx="563">
                  <c:v>130.6</c:v>
                </c:pt>
                <c:pt idx="564">
                  <c:v>130.6</c:v>
                </c:pt>
                <c:pt idx="565">
                  <c:v>132</c:v>
                </c:pt>
                <c:pt idx="566">
                  <c:v>131.9</c:v>
                </c:pt>
                <c:pt idx="567">
                  <c:v>131.9</c:v>
                </c:pt>
                <c:pt idx="568">
                  <c:v>133.4</c:v>
                </c:pt>
                <c:pt idx="569">
                  <c:v>134.1</c:v>
                </c:pt>
                <c:pt idx="570">
                  <c:v>134.69999999999999</c:v>
                </c:pt>
                <c:pt idx="571">
                  <c:v>134.69999999999999</c:v>
                </c:pt>
                <c:pt idx="572">
                  <c:v>134.69999999999999</c:v>
                </c:pt>
                <c:pt idx="573">
                  <c:v>135.1</c:v>
                </c:pt>
                <c:pt idx="574">
                  <c:v>135.4</c:v>
                </c:pt>
                <c:pt idx="575">
                  <c:v>134.4</c:v>
                </c:pt>
                <c:pt idx="576">
                  <c:v>135</c:v>
                </c:pt>
                <c:pt idx="577">
                  <c:v>135.30000000000001</c:v>
                </c:pt>
                <c:pt idx="578">
                  <c:v>135.30000000000001</c:v>
                </c:pt>
                <c:pt idx="579">
                  <c:v>135.30000000000001</c:v>
                </c:pt>
                <c:pt idx="580">
                  <c:v>135.30000000000001</c:v>
                </c:pt>
                <c:pt idx="581">
                  <c:v>135.19999999999999</c:v>
                </c:pt>
                <c:pt idx="582">
                  <c:v>136</c:v>
                </c:pt>
                <c:pt idx="583">
                  <c:v>137.30000000000001</c:v>
                </c:pt>
                <c:pt idx="584">
                  <c:v>138.19999999999999</c:v>
                </c:pt>
                <c:pt idx="585">
                  <c:v>138.19999999999999</c:v>
                </c:pt>
                <c:pt idx="586">
                  <c:v>138.19999999999999</c:v>
                </c:pt>
                <c:pt idx="587">
                  <c:v>139.9</c:v>
                </c:pt>
                <c:pt idx="588">
                  <c:v>140.4</c:v>
                </c:pt>
                <c:pt idx="589">
                  <c:v>140.69999999999999</c:v>
                </c:pt>
                <c:pt idx="590">
                  <c:v>141.1</c:v>
                </c:pt>
                <c:pt idx="591">
                  <c:v>140.1</c:v>
                </c:pt>
                <c:pt idx="592">
                  <c:v>140.1</c:v>
                </c:pt>
                <c:pt idx="593">
                  <c:v>140.1</c:v>
                </c:pt>
                <c:pt idx="594">
                  <c:v>140.9</c:v>
                </c:pt>
                <c:pt idx="595">
                  <c:v>140.69999999999999</c:v>
                </c:pt>
                <c:pt idx="596">
                  <c:v>141.4</c:v>
                </c:pt>
                <c:pt idx="597">
                  <c:v>142.4</c:v>
                </c:pt>
                <c:pt idx="598">
                  <c:v>143.6</c:v>
                </c:pt>
                <c:pt idx="599">
                  <c:v>143.6</c:v>
                </c:pt>
                <c:pt idx="600">
                  <c:v>143.6</c:v>
                </c:pt>
                <c:pt idx="601">
                  <c:v>144.19999999999999</c:v>
                </c:pt>
                <c:pt idx="602">
                  <c:v>144.19999999999999</c:v>
                </c:pt>
                <c:pt idx="603">
                  <c:v>139.5</c:v>
                </c:pt>
                <c:pt idx="604">
                  <c:v>141.69999999999999</c:v>
                </c:pt>
                <c:pt idx="605">
                  <c:v>143.30000000000001</c:v>
                </c:pt>
                <c:pt idx="606">
                  <c:v>143.30000000000001</c:v>
                </c:pt>
                <c:pt idx="607">
                  <c:v>143.30000000000001</c:v>
                </c:pt>
                <c:pt idx="608">
                  <c:v>143.30000000000001</c:v>
                </c:pt>
                <c:pt idx="609">
                  <c:v>143.9</c:v>
                </c:pt>
                <c:pt idx="610">
                  <c:v>144.4</c:v>
                </c:pt>
                <c:pt idx="611">
                  <c:v>145.19999999999999</c:v>
                </c:pt>
                <c:pt idx="612">
                  <c:v>146.1</c:v>
                </c:pt>
                <c:pt idx="613">
                  <c:v>146.1</c:v>
                </c:pt>
                <c:pt idx="614">
                  <c:v>146.1</c:v>
                </c:pt>
                <c:pt idx="615">
                  <c:v>147.1</c:v>
                </c:pt>
                <c:pt idx="616">
                  <c:v>147</c:v>
                </c:pt>
                <c:pt idx="617">
                  <c:v>147.19999999999999</c:v>
                </c:pt>
                <c:pt idx="618">
                  <c:v>148.6</c:v>
                </c:pt>
                <c:pt idx="619">
                  <c:v>149.4</c:v>
                </c:pt>
                <c:pt idx="620">
                  <c:v>149.4</c:v>
                </c:pt>
                <c:pt idx="621">
                  <c:v>149.4</c:v>
                </c:pt>
                <c:pt idx="622">
                  <c:v>148.5</c:v>
                </c:pt>
                <c:pt idx="623">
                  <c:v>148.9</c:v>
                </c:pt>
                <c:pt idx="624">
                  <c:v>149.19999999999999</c:v>
                </c:pt>
                <c:pt idx="625">
                  <c:v>150.5</c:v>
                </c:pt>
                <c:pt idx="626">
                  <c:v>150.9</c:v>
                </c:pt>
                <c:pt idx="627">
                  <c:v>150.9</c:v>
                </c:pt>
                <c:pt idx="628">
                  <c:v>150.9</c:v>
                </c:pt>
                <c:pt idx="629">
                  <c:v>151.4</c:v>
                </c:pt>
                <c:pt idx="630">
                  <c:v>150.9</c:v>
                </c:pt>
                <c:pt idx="631">
                  <c:v>149.5</c:v>
                </c:pt>
                <c:pt idx="632">
                  <c:v>149.1</c:v>
                </c:pt>
                <c:pt idx="633">
                  <c:v>151</c:v>
                </c:pt>
                <c:pt idx="634">
                  <c:v>151.69999999999999</c:v>
                </c:pt>
                <c:pt idx="635">
                  <c:v>151.69999999999999</c:v>
                </c:pt>
                <c:pt idx="636">
                  <c:v>151.69999999999999</c:v>
                </c:pt>
                <c:pt idx="637">
                  <c:v>147.69999999999999</c:v>
                </c:pt>
                <c:pt idx="638">
                  <c:v>150.30000000000001</c:v>
                </c:pt>
                <c:pt idx="639">
                  <c:v>150.9</c:v>
                </c:pt>
                <c:pt idx="640">
                  <c:v>150.9</c:v>
                </c:pt>
                <c:pt idx="641">
                  <c:v>150.9</c:v>
                </c:pt>
                <c:pt idx="642">
                  <c:v>150.9</c:v>
                </c:pt>
                <c:pt idx="643">
                  <c:v>152.80000000000001</c:v>
                </c:pt>
                <c:pt idx="644">
                  <c:v>152.80000000000001</c:v>
                </c:pt>
                <c:pt idx="645">
                  <c:v>155.6</c:v>
                </c:pt>
                <c:pt idx="646">
                  <c:v>155.1</c:v>
                </c:pt>
                <c:pt idx="647">
                  <c:v>156</c:v>
                </c:pt>
                <c:pt idx="648">
                  <c:v>156</c:v>
                </c:pt>
                <c:pt idx="649">
                  <c:v>156</c:v>
                </c:pt>
                <c:pt idx="650">
                  <c:v>155.69999999999999</c:v>
                </c:pt>
                <c:pt idx="651">
                  <c:v>157.4</c:v>
                </c:pt>
                <c:pt idx="652">
                  <c:v>157.69999999999999</c:v>
                </c:pt>
                <c:pt idx="653">
                  <c:v>157.1</c:v>
                </c:pt>
                <c:pt idx="654">
                  <c:v>155.19999999999999</c:v>
                </c:pt>
                <c:pt idx="655">
                  <c:v>155.19999999999999</c:v>
                </c:pt>
                <c:pt idx="656">
                  <c:v>155.19999999999999</c:v>
                </c:pt>
                <c:pt idx="657">
                  <c:v>150.30000000000001</c:v>
                </c:pt>
                <c:pt idx="658">
                  <c:v>151</c:v>
                </c:pt>
                <c:pt idx="659">
                  <c:v>152.6</c:v>
                </c:pt>
                <c:pt idx="660">
                  <c:v>154.30000000000001</c:v>
                </c:pt>
                <c:pt idx="661">
                  <c:v>154.30000000000001</c:v>
                </c:pt>
                <c:pt idx="662">
                  <c:v>154.30000000000001</c:v>
                </c:pt>
                <c:pt idx="663">
                  <c:v>154.30000000000001</c:v>
                </c:pt>
                <c:pt idx="664">
                  <c:v>156.4</c:v>
                </c:pt>
                <c:pt idx="665">
                  <c:v>155.9</c:v>
                </c:pt>
                <c:pt idx="666">
                  <c:v>154.9</c:v>
                </c:pt>
                <c:pt idx="667">
                  <c:v>155.9</c:v>
                </c:pt>
                <c:pt idx="668">
                  <c:v>156.69999999999999</c:v>
                </c:pt>
                <c:pt idx="669">
                  <c:v>156.69999999999999</c:v>
                </c:pt>
                <c:pt idx="670">
                  <c:v>156.69999999999999</c:v>
                </c:pt>
                <c:pt idx="671">
                  <c:v>156.4</c:v>
                </c:pt>
                <c:pt idx="672">
                  <c:v>156.5</c:v>
                </c:pt>
                <c:pt idx="673">
                  <c:v>153.6</c:v>
                </c:pt>
                <c:pt idx="674">
                  <c:v>154.30000000000001</c:v>
                </c:pt>
                <c:pt idx="675">
                  <c:v>155.5</c:v>
                </c:pt>
                <c:pt idx="676">
                  <c:v>156.6</c:v>
                </c:pt>
                <c:pt idx="677">
                  <c:v>156.6</c:v>
                </c:pt>
                <c:pt idx="678">
                  <c:v>155.80000000000001</c:v>
                </c:pt>
                <c:pt idx="679">
                  <c:v>154.9</c:v>
                </c:pt>
                <c:pt idx="680">
                  <c:v>151.9</c:v>
                </c:pt>
                <c:pt idx="681">
                  <c:v>153.1</c:v>
                </c:pt>
                <c:pt idx="682">
                  <c:v>153.1</c:v>
                </c:pt>
                <c:pt idx="683">
                  <c:v>153.1</c:v>
                </c:pt>
                <c:pt idx="684">
                  <c:v>153.1</c:v>
                </c:pt>
                <c:pt idx="685">
                  <c:v>150.30000000000001</c:v>
                </c:pt>
                <c:pt idx="686">
                  <c:v>147.1</c:v>
                </c:pt>
                <c:pt idx="687">
                  <c:v>139.80000000000001</c:v>
                </c:pt>
                <c:pt idx="688">
                  <c:v>143.80000000000001</c:v>
                </c:pt>
                <c:pt idx="689">
                  <c:v>144.1</c:v>
                </c:pt>
                <c:pt idx="690">
                  <c:v>144.1</c:v>
                </c:pt>
                <c:pt idx="691">
                  <c:v>144.1</c:v>
                </c:pt>
                <c:pt idx="692">
                  <c:v>144</c:v>
                </c:pt>
                <c:pt idx="693">
                  <c:v>142.6</c:v>
                </c:pt>
                <c:pt idx="694">
                  <c:v>142.69999999999999</c:v>
                </c:pt>
                <c:pt idx="695">
                  <c:v>145.69999999999999</c:v>
                </c:pt>
                <c:pt idx="696">
                  <c:v>145.69999999999999</c:v>
                </c:pt>
                <c:pt idx="697">
                  <c:v>145.69999999999999</c:v>
                </c:pt>
                <c:pt idx="698">
                  <c:v>145.69999999999999</c:v>
                </c:pt>
                <c:pt idx="699">
                  <c:v>145.69999999999999</c:v>
                </c:pt>
                <c:pt idx="700">
                  <c:v>146.9</c:v>
                </c:pt>
                <c:pt idx="701">
                  <c:v>147.9</c:v>
                </c:pt>
                <c:pt idx="702">
                  <c:v>148.4</c:v>
                </c:pt>
                <c:pt idx="703">
                  <c:v>148.4</c:v>
                </c:pt>
                <c:pt idx="704">
                  <c:v>148.4</c:v>
                </c:pt>
                <c:pt idx="705">
                  <c:v>148.4</c:v>
                </c:pt>
                <c:pt idx="706">
                  <c:v>152.69999999999999</c:v>
                </c:pt>
                <c:pt idx="707">
                  <c:v>154.30000000000001</c:v>
                </c:pt>
                <c:pt idx="708">
                  <c:v>155.9</c:v>
                </c:pt>
                <c:pt idx="709">
                  <c:v>156.9</c:v>
                </c:pt>
                <c:pt idx="710">
                  <c:v>157.69999999999999</c:v>
                </c:pt>
                <c:pt idx="711">
                  <c:v>157.69999999999999</c:v>
                </c:pt>
                <c:pt idx="712">
                  <c:v>157.69999999999999</c:v>
                </c:pt>
                <c:pt idx="713">
                  <c:v>158.19999999999999</c:v>
                </c:pt>
                <c:pt idx="714">
                  <c:v>158.19999999999999</c:v>
                </c:pt>
                <c:pt idx="715">
                  <c:v>159.1</c:v>
                </c:pt>
                <c:pt idx="716">
                  <c:v>159.1</c:v>
                </c:pt>
                <c:pt idx="717">
                  <c:v>158.4</c:v>
                </c:pt>
                <c:pt idx="718">
                  <c:v>158.4</c:v>
                </c:pt>
                <c:pt idx="719">
                  <c:v>158.4</c:v>
                </c:pt>
                <c:pt idx="720">
                  <c:v>156.1</c:v>
                </c:pt>
                <c:pt idx="721">
                  <c:v>157</c:v>
                </c:pt>
                <c:pt idx="722">
                  <c:v>157</c:v>
                </c:pt>
                <c:pt idx="723">
                  <c:v>156.69999999999999</c:v>
                </c:pt>
                <c:pt idx="724">
                  <c:v>156.5</c:v>
                </c:pt>
                <c:pt idx="725">
                  <c:v>156.5</c:v>
                </c:pt>
                <c:pt idx="726">
                  <c:v>156.5</c:v>
                </c:pt>
                <c:pt idx="727">
                  <c:v>158</c:v>
                </c:pt>
                <c:pt idx="728">
                  <c:v>159.6</c:v>
                </c:pt>
                <c:pt idx="729">
                  <c:v>160.9</c:v>
                </c:pt>
                <c:pt idx="730">
                  <c:v>162.1</c:v>
                </c:pt>
                <c:pt idx="731">
                  <c:v>162.9</c:v>
                </c:pt>
                <c:pt idx="732">
                  <c:v>162.9</c:v>
                </c:pt>
                <c:pt idx="733">
                  <c:v>162.9</c:v>
                </c:pt>
                <c:pt idx="734">
                  <c:v>162.69999999999999</c:v>
                </c:pt>
                <c:pt idx="735">
                  <c:v>162.9</c:v>
                </c:pt>
                <c:pt idx="736">
                  <c:v>162.9</c:v>
                </c:pt>
                <c:pt idx="737">
                  <c:v>163.19999999999999</c:v>
                </c:pt>
                <c:pt idx="738">
                  <c:v>162.5</c:v>
                </c:pt>
                <c:pt idx="739">
                  <c:v>162.5</c:v>
                </c:pt>
                <c:pt idx="740">
                  <c:v>162.5</c:v>
                </c:pt>
                <c:pt idx="741">
                  <c:v>160.80000000000001</c:v>
                </c:pt>
                <c:pt idx="742">
                  <c:v>158.1</c:v>
                </c:pt>
                <c:pt idx="743">
                  <c:v>158.69999999999999</c:v>
                </c:pt>
                <c:pt idx="744">
                  <c:v>154.69999999999999</c:v>
                </c:pt>
                <c:pt idx="745">
                  <c:v>155.9</c:v>
                </c:pt>
                <c:pt idx="746">
                  <c:v>155.9</c:v>
                </c:pt>
                <c:pt idx="747">
                  <c:v>155.9</c:v>
                </c:pt>
                <c:pt idx="748">
                  <c:v>155.5</c:v>
                </c:pt>
                <c:pt idx="749">
                  <c:v>158</c:v>
                </c:pt>
                <c:pt idx="750">
                  <c:v>159.30000000000001</c:v>
                </c:pt>
                <c:pt idx="751">
                  <c:v>160.80000000000001</c:v>
                </c:pt>
                <c:pt idx="752">
                  <c:v>163</c:v>
                </c:pt>
                <c:pt idx="753">
                  <c:v>164.3</c:v>
                </c:pt>
                <c:pt idx="754">
                  <c:v>164.3</c:v>
                </c:pt>
                <c:pt idx="755">
                  <c:v>164.3</c:v>
                </c:pt>
                <c:pt idx="756">
                  <c:v>163.6</c:v>
                </c:pt>
                <c:pt idx="757">
                  <c:v>163.30000000000001</c:v>
                </c:pt>
                <c:pt idx="758">
                  <c:v>163.5</c:v>
                </c:pt>
                <c:pt idx="759">
                  <c:v>163.4</c:v>
                </c:pt>
                <c:pt idx="760">
                  <c:v>163.4</c:v>
                </c:pt>
                <c:pt idx="761">
                  <c:v>163.4</c:v>
                </c:pt>
                <c:pt idx="762">
                  <c:v>164</c:v>
                </c:pt>
                <c:pt idx="763">
                  <c:v>162.4</c:v>
                </c:pt>
                <c:pt idx="764">
                  <c:v>162.69999999999999</c:v>
                </c:pt>
                <c:pt idx="765">
                  <c:v>160.30000000000001</c:v>
                </c:pt>
                <c:pt idx="766">
                  <c:v>161</c:v>
                </c:pt>
                <c:pt idx="767">
                  <c:v>161</c:v>
                </c:pt>
                <c:pt idx="768">
                  <c:v>161</c:v>
                </c:pt>
                <c:pt idx="769">
                  <c:v>164</c:v>
                </c:pt>
                <c:pt idx="770">
                  <c:v>152.9</c:v>
                </c:pt>
                <c:pt idx="771">
                  <c:v>157.80000000000001</c:v>
                </c:pt>
                <c:pt idx="772">
                  <c:v>162.9</c:v>
                </c:pt>
                <c:pt idx="773">
                  <c:v>166.6</c:v>
                </c:pt>
                <c:pt idx="774">
                  <c:v>166.6</c:v>
                </c:pt>
                <c:pt idx="775">
                  <c:v>166.6</c:v>
                </c:pt>
                <c:pt idx="776">
                  <c:v>168.7</c:v>
                </c:pt>
                <c:pt idx="777">
                  <c:v>169.7</c:v>
                </c:pt>
                <c:pt idx="778">
                  <c:v>171.3</c:v>
                </c:pt>
                <c:pt idx="779">
                  <c:v>173</c:v>
                </c:pt>
                <c:pt idx="780">
                  <c:v>174.4</c:v>
                </c:pt>
                <c:pt idx="781">
                  <c:v>174.4</c:v>
                </c:pt>
                <c:pt idx="782">
                  <c:v>174.4</c:v>
                </c:pt>
                <c:pt idx="783">
                  <c:v>174.4</c:v>
                </c:pt>
                <c:pt idx="784">
                  <c:v>175.9</c:v>
                </c:pt>
                <c:pt idx="785">
                  <c:v>175.1</c:v>
                </c:pt>
                <c:pt idx="786">
                  <c:v>176.5</c:v>
                </c:pt>
                <c:pt idx="787">
                  <c:v>176.3</c:v>
                </c:pt>
                <c:pt idx="788">
                  <c:v>176.3</c:v>
                </c:pt>
                <c:pt idx="789">
                  <c:v>176.3</c:v>
                </c:pt>
                <c:pt idx="790">
                  <c:v>176.3</c:v>
                </c:pt>
                <c:pt idx="791">
                  <c:v>176.6</c:v>
                </c:pt>
                <c:pt idx="792">
                  <c:v>177</c:v>
                </c:pt>
                <c:pt idx="793">
                  <c:v>176.1</c:v>
                </c:pt>
                <c:pt idx="794">
                  <c:v>177</c:v>
                </c:pt>
                <c:pt idx="795">
                  <c:v>177</c:v>
                </c:pt>
                <c:pt idx="796">
                  <c:v>177</c:v>
                </c:pt>
                <c:pt idx="797">
                  <c:v>179.6</c:v>
                </c:pt>
                <c:pt idx="798">
                  <c:v>179.3</c:v>
                </c:pt>
                <c:pt idx="799">
                  <c:v>180.8</c:v>
                </c:pt>
                <c:pt idx="800">
                  <c:v>181.9</c:v>
                </c:pt>
                <c:pt idx="801">
                  <c:v>183</c:v>
                </c:pt>
                <c:pt idx="802">
                  <c:v>183</c:v>
                </c:pt>
                <c:pt idx="803">
                  <c:v>183</c:v>
                </c:pt>
                <c:pt idx="804">
                  <c:v>182.6</c:v>
                </c:pt>
                <c:pt idx="805">
                  <c:v>183</c:v>
                </c:pt>
                <c:pt idx="806">
                  <c:v>181.8</c:v>
                </c:pt>
                <c:pt idx="807">
                  <c:v>182.6</c:v>
                </c:pt>
                <c:pt idx="808">
                  <c:v>182.4</c:v>
                </c:pt>
                <c:pt idx="809">
                  <c:v>182.4</c:v>
                </c:pt>
                <c:pt idx="810">
                  <c:v>182.4</c:v>
                </c:pt>
                <c:pt idx="811">
                  <c:v>183</c:v>
                </c:pt>
                <c:pt idx="812">
                  <c:v>183.4</c:v>
                </c:pt>
                <c:pt idx="813">
                  <c:v>183.4</c:v>
                </c:pt>
                <c:pt idx="814">
                  <c:v>181.3</c:v>
                </c:pt>
                <c:pt idx="815">
                  <c:v>177.1</c:v>
                </c:pt>
                <c:pt idx="816">
                  <c:v>177.1</c:v>
                </c:pt>
                <c:pt idx="817">
                  <c:v>177.1</c:v>
                </c:pt>
                <c:pt idx="818">
                  <c:v>178.8</c:v>
                </c:pt>
                <c:pt idx="819">
                  <c:v>178.2</c:v>
                </c:pt>
                <c:pt idx="820">
                  <c:v>181.1</c:v>
                </c:pt>
                <c:pt idx="821">
                  <c:v>180.7</c:v>
                </c:pt>
                <c:pt idx="822">
                  <c:v>182.5</c:v>
                </c:pt>
                <c:pt idx="823">
                  <c:v>182.5</c:v>
                </c:pt>
                <c:pt idx="824">
                  <c:v>182.5</c:v>
                </c:pt>
                <c:pt idx="825">
                  <c:v>184.5</c:v>
                </c:pt>
                <c:pt idx="826">
                  <c:v>185.9</c:v>
                </c:pt>
                <c:pt idx="827">
                  <c:v>185.6</c:v>
                </c:pt>
                <c:pt idx="828">
                  <c:v>184.4</c:v>
                </c:pt>
                <c:pt idx="829">
                  <c:v>182.9</c:v>
                </c:pt>
                <c:pt idx="830">
                  <c:v>182.9</c:v>
                </c:pt>
                <c:pt idx="831">
                  <c:v>182.9</c:v>
                </c:pt>
                <c:pt idx="832">
                  <c:v>175.5</c:v>
                </c:pt>
                <c:pt idx="833">
                  <c:v>174.9</c:v>
                </c:pt>
                <c:pt idx="834">
                  <c:v>179</c:v>
                </c:pt>
                <c:pt idx="835">
                  <c:v>178.5</c:v>
                </c:pt>
                <c:pt idx="836">
                  <c:v>179.5</c:v>
                </c:pt>
                <c:pt idx="837">
                  <c:v>179.5</c:v>
                </c:pt>
                <c:pt idx="838">
                  <c:v>179.5</c:v>
                </c:pt>
                <c:pt idx="839">
                  <c:v>180</c:v>
                </c:pt>
                <c:pt idx="840">
                  <c:v>178</c:v>
                </c:pt>
                <c:pt idx="841">
                  <c:v>176.8</c:v>
                </c:pt>
                <c:pt idx="842">
                  <c:v>176.8</c:v>
                </c:pt>
                <c:pt idx="843">
                  <c:v>179.6</c:v>
                </c:pt>
                <c:pt idx="844">
                  <c:v>179.6</c:v>
                </c:pt>
                <c:pt idx="845">
                  <c:v>179.6</c:v>
                </c:pt>
                <c:pt idx="846">
                  <c:v>182.2</c:v>
                </c:pt>
                <c:pt idx="847">
                  <c:v>183.6</c:v>
                </c:pt>
                <c:pt idx="848">
                  <c:v>185.5</c:v>
                </c:pt>
                <c:pt idx="849">
                  <c:v>186.2</c:v>
                </c:pt>
                <c:pt idx="850">
                  <c:v>186.1</c:v>
                </c:pt>
                <c:pt idx="851">
                  <c:v>186.1</c:v>
                </c:pt>
                <c:pt idx="852">
                  <c:v>186.1</c:v>
                </c:pt>
                <c:pt idx="853">
                  <c:v>186.8</c:v>
                </c:pt>
                <c:pt idx="854">
                  <c:v>188.4</c:v>
                </c:pt>
                <c:pt idx="855">
                  <c:v>188</c:v>
                </c:pt>
                <c:pt idx="856">
                  <c:v>187.1</c:v>
                </c:pt>
                <c:pt idx="857">
                  <c:v>188.1</c:v>
                </c:pt>
                <c:pt idx="858">
                  <c:v>188.1</c:v>
                </c:pt>
                <c:pt idx="859">
                  <c:v>188.1</c:v>
                </c:pt>
                <c:pt idx="860">
                  <c:v>188</c:v>
                </c:pt>
                <c:pt idx="861">
                  <c:v>189</c:v>
                </c:pt>
                <c:pt idx="862">
                  <c:v>189.8</c:v>
                </c:pt>
                <c:pt idx="863">
                  <c:v>191.2</c:v>
                </c:pt>
                <c:pt idx="864">
                  <c:v>189.6</c:v>
                </c:pt>
                <c:pt idx="865">
                  <c:v>189.6</c:v>
                </c:pt>
                <c:pt idx="866">
                  <c:v>189.6</c:v>
                </c:pt>
                <c:pt idx="867">
                  <c:v>188.1</c:v>
                </c:pt>
                <c:pt idx="868">
                  <c:v>190.5</c:v>
                </c:pt>
                <c:pt idx="869">
                  <c:v>189.3</c:v>
                </c:pt>
                <c:pt idx="870">
                  <c:v>190.8</c:v>
                </c:pt>
                <c:pt idx="871">
                  <c:v>192.3</c:v>
                </c:pt>
                <c:pt idx="872">
                  <c:v>192.3</c:v>
                </c:pt>
                <c:pt idx="873">
                  <c:v>192.3</c:v>
                </c:pt>
                <c:pt idx="874">
                  <c:v>192.4</c:v>
                </c:pt>
                <c:pt idx="875">
                  <c:v>192.2</c:v>
                </c:pt>
                <c:pt idx="876">
                  <c:v>191.4</c:v>
                </c:pt>
                <c:pt idx="877">
                  <c:v>189.5</c:v>
                </c:pt>
                <c:pt idx="878">
                  <c:v>191.1</c:v>
                </c:pt>
                <c:pt idx="879">
                  <c:v>191.1</c:v>
                </c:pt>
                <c:pt idx="880">
                  <c:v>191.1</c:v>
                </c:pt>
                <c:pt idx="881">
                  <c:v>192.4</c:v>
                </c:pt>
                <c:pt idx="882">
                  <c:v>192.2</c:v>
                </c:pt>
                <c:pt idx="883">
                  <c:v>191.5</c:v>
                </c:pt>
                <c:pt idx="884">
                  <c:v>190.9</c:v>
                </c:pt>
                <c:pt idx="885">
                  <c:v>190.9</c:v>
                </c:pt>
                <c:pt idx="886">
                  <c:v>190.9</c:v>
                </c:pt>
                <c:pt idx="887">
                  <c:v>190.9</c:v>
                </c:pt>
                <c:pt idx="888">
                  <c:v>191.2</c:v>
                </c:pt>
                <c:pt idx="889">
                  <c:v>192.3</c:v>
                </c:pt>
                <c:pt idx="890">
                  <c:v>192.3</c:v>
                </c:pt>
                <c:pt idx="891">
                  <c:v>188.7</c:v>
                </c:pt>
                <c:pt idx="892">
                  <c:v>187.4</c:v>
                </c:pt>
                <c:pt idx="893">
                  <c:v>187.4</c:v>
                </c:pt>
                <c:pt idx="894">
                  <c:v>187.4</c:v>
                </c:pt>
                <c:pt idx="895">
                  <c:v>182.1</c:v>
                </c:pt>
                <c:pt idx="896">
                  <c:v>185.9</c:v>
                </c:pt>
                <c:pt idx="897">
                  <c:v>188.2</c:v>
                </c:pt>
                <c:pt idx="898">
                  <c:v>188.6</c:v>
                </c:pt>
                <c:pt idx="899">
                  <c:v>189.4</c:v>
                </c:pt>
                <c:pt idx="900">
                  <c:v>189.4</c:v>
                </c:pt>
                <c:pt idx="901">
                  <c:v>189.4</c:v>
                </c:pt>
                <c:pt idx="902">
                  <c:v>189.7</c:v>
                </c:pt>
                <c:pt idx="903">
                  <c:v>191.9</c:v>
                </c:pt>
                <c:pt idx="904">
                  <c:v>192</c:v>
                </c:pt>
                <c:pt idx="905">
                  <c:v>189.2</c:v>
                </c:pt>
                <c:pt idx="906">
                  <c:v>189.1</c:v>
                </c:pt>
                <c:pt idx="907">
                  <c:v>189.1</c:v>
                </c:pt>
                <c:pt idx="908">
                  <c:v>189.1</c:v>
                </c:pt>
                <c:pt idx="909">
                  <c:v>186.3</c:v>
                </c:pt>
                <c:pt idx="910">
                  <c:v>179.5</c:v>
                </c:pt>
                <c:pt idx="911">
                  <c:v>181.2</c:v>
                </c:pt>
                <c:pt idx="912">
                  <c:v>180.2</c:v>
                </c:pt>
                <c:pt idx="913">
                  <c:v>176</c:v>
                </c:pt>
                <c:pt idx="914">
                  <c:v>176</c:v>
                </c:pt>
                <c:pt idx="915">
                  <c:v>176</c:v>
                </c:pt>
                <c:pt idx="916">
                  <c:v>177.7</c:v>
                </c:pt>
                <c:pt idx="917">
                  <c:v>178.9</c:v>
                </c:pt>
                <c:pt idx="918">
                  <c:v>180.8</c:v>
                </c:pt>
                <c:pt idx="919">
                  <c:v>183.3</c:v>
                </c:pt>
              </c:numCache>
            </c:numRef>
          </c:val>
          <c:smooth val="0"/>
          <c:extLst>
            <c:ext xmlns:c16="http://schemas.microsoft.com/office/drawing/2014/chart" uri="{C3380CC4-5D6E-409C-BE32-E72D297353CC}">
              <c16:uniqueId val="{00000003-9BD6-45C1-8952-AA7DDFC816A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83875424"/>
        <c:axId val="783876864"/>
      </c:lineChart>
      <c:dateAx>
        <c:axId val="783875424"/>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6864"/>
        <c:crosses val="autoZero"/>
        <c:auto val="1"/>
        <c:lblOffset val="100"/>
        <c:baseTimeUnit val="days"/>
        <c:majorUnit val="3"/>
        <c:majorTimeUnit val="months"/>
        <c:minorUnit val="1"/>
        <c:minorTimeUnit val="months"/>
      </c:dateAx>
      <c:valAx>
        <c:axId val="783876864"/>
        <c:scaling>
          <c:orientation val="minMax"/>
          <c:max val="300"/>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54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11</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lang="en-IN" sz="12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Initiatives/Infrastructure</a:t>
            </a:r>
          </a:p>
          <a:p>
            <a:r>
              <a:rPr lang="en-US" dirty="0"/>
              <a:t>India's real GDP will grow at more than 6% every year between 2023 and 2028.  expects India's real economic growth to be 6.5% in 2023 and 6.3% in 2024, which is the highest among large economies in the region. </a:t>
            </a:r>
          </a:p>
          <a:p>
            <a:r>
              <a:rPr lang="en-US" dirty="0"/>
              <a:t>India's affluent population is likely to hit 100 million by 2027. Goldman Sachs Research projects India will have the world's second-largest economy by 2075. </a:t>
            </a:r>
          </a:p>
          <a:p>
            <a:r>
              <a:rPr lang="en-US" dirty="0"/>
              <a:t>Chetan – builder – says the business has basically moved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9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solidFill>
                  <a:schemeClr val="lt1"/>
                </a:solidFill>
              </a:rPr>
              <a:t>31</a:t>
            </a:r>
            <a:r>
              <a:rPr lang="en-US" sz="1600" baseline="30000" dirty="0">
                <a:solidFill>
                  <a:schemeClr val="lt1"/>
                </a:solidFill>
              </a:rPr>
              <a:t>st</a:t>
            </a:r>
            <a:r>
              <a:rPr lang="en-US" sz="1600" dirty="0">
                <a:solidFill>
                  <a:schemeClr val="lt1"/>
                </a:solidFill>
              </a:rPr>
              <a:t> </a:t>
            </a:r>
            <a:r>
              <a:rPr lang="en-US" sz="1600" dirty="0"/>
              <a:t>October 2024</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11</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0DC-881D-9F11-9389-3255328386E0}"/>
              </a:ext>
            </a:extLst>
          </p:cNvPr>
          <p:cNvSpPr>
            <a:spLocks noGrp="1"/>
          </p:cNvSpPr>
          <p:nvPr>
            <p:ph type="title"/>
          </p:nvPr>
        </p:nvSpPr>
        <p:spPr>
          <a:xfrm>
            <a:off x="701675" y="770701"/>
            <a:ext cx="10788650" cy="249299"/>
          </a:xfrm>
        </p:spPr>
        <p:txBody>
          <a:bodyPr/>
          <a:lstStyle/>
          <a:p>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Investment</a:t>
            </a:r>
            <a:endParaRPr lang="en-IN" dirty="0"/>
          </a:p>
        </p:txBody>
      </p:sp>
      <p:sp>
        <p:nvSpPr>
          <p:cNvPr id="3" name="Text Placeholder 2">
            <a:extLst>
              <a:ext uri="{FF2B5EF4-FFF2-40B4-BE49-F238E27FC236}">
                <a16:creationId xmlns:a16="http://schemas.microsoft.com/office/drawing/2014/main" id="{997890FE-66A2-0B04-4C10-2C0F5D8BE43C}"/>
              </a:ext>
            </a:extLst>
          </p:cNvPr>
          <p:cNvSpPr>
            <a:spLocks noGrp="1"/>
          </p:cNvSpPr>
          <p:nvPr>
            <p:ph type="body" idx="1"/>
          </p:nvPr>
        </p:nvSpPr>
        <p:spPr>
          <a:xfrm>
            <a:off x="701675" y="1236519"/>
            <a:ext cx="10788650" cy="5299476"/>
          </a:xfrm>
        </p:spPr>
        <p:txBody>
          <a:bodyPr/>
          <a:lstStyle/>
          <a:p>
            <a:pPr marL="114300" indent="0">
              <a:buNone/>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India?</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Stable Government</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China + 1</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 English speaking educated workforce</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Demographic Dividend: Affluent population growing.</a:t>
            </a:r>
          </a:p>
          <a:p>
            <a:pPr>
              <a:buFont typeface="Wingdings" panose="05000000000000000000" pitchFamily="2" charset="2"/>
              <a:buChar char="Ø"/>
            </a:pPr>
            <a:r>
              <a:rPr lang="en-IN" sz="18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focus on Economic Growth, investment into Infrastructure, Digitisation, STP</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Huge benefits due to GST to corporates</a:t>
            </a:r>
          </a:p>
          <a:p>
            <a:endPar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Equities?</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Shift in Investment allocation</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 from unorganised (small operators) to organized sector (listed)</a:t>
            </a:r>
            <a:endParaRPr lang="en-IN" sz="1800" dirty="0">
              <a:solidFill>
                <a:schemeClr val="bg1"/>
              </a:solidFill>
            </a:endParaRP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Technology – cutting out middlemen</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Taxation, liquidity, returns, ease of access &amp; all digital.</a:t>
            </a:r>
          </a:p>
          <a:p>
            <a:endPar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A52B5E-4E02-737F-39EB-5658ACC391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56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As a new fund, we even evaluate &amp; invest in companies with a market cap of a few hundred crores. These are companies that can grow at a much faster pace if the underlying story is strong. Large established Mutual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Kirloskar Ferrous vs ISMT. Swap ratio was 17:100.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some Mutual Funds (excl Sectoral/thematic funds) since inception.</a:t>
            </a:r>
          </a:p>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1-year return is at 65.7% which is better than all but 3 MF schemes across all 461 schemes listed.(source: Valueresearchonline.com) .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is as on </a:t>
            </a:r>
            <a:r>
              <a:rPr lang="en-US" dirty="0">
                <a:solidFill>
                  <a:schemeClr val="bg1"/>
                </a:solidFill>
                <a:latin typeface="Times New Roman" panose="02020603050405020304" pitchFamily="18" charset="0"/>
                <a:cs typeface="Times New Roman" panose="02020603050405020304" pitchFamily="18" charset="0"/>
              </a:rPr>
              <a:t>31st Oct </a:t>
            </a:r>
            <a:r>
              <a:rPr lang="en-US" sz="1400" b="0" i="0" u="none" strike="noStrike" baseline="0" dirty="0">
                <a:solidFill>
                  <a:schemeClr val="bg1"/>
                </a:solidFill>
                <a:latin typeface="Times New Roman" panose="02020603050405020304" pitchFamily="18" charset="0"/>
                <a:cs typeface="Times New Roman" panose="02020603050405020304" pitchFamily="18" charset="0"/>
              </a:rPr>
              <a:t>and investment approach provided herewith, is not verified by SEBI</a:t>
            </a:r>
          </a:p>
          <a:p>
            <a:r>
              <a:rPr lang="en-US" dirty="0">
                <a:solidFill>
                  <a:schemeClr val="bg1"/>
                </a:solidFill>
                <a:latin typeface="Times New Roman" panose="02020603050405020304" pitchFamily="18" charset="0"/>
                <a:cs typeface="Times New Roman" panose="02020603050405020304" pitchFamily="18" charset="0"/>
              </a:rPr>
              <a:t>**Returns beyond 1 year are annualized.</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5670A756-D7BE-4EB1-870C-47B9C1436720}"/>
              </a:ext>
            </a:extLst>
          </p:cNvPr>
          <p:cNvGraphicFramePr>
            <a:graphicFrameLocks/>
          </p:cNvGraphicFramePr>
          <p:nvPr>
            <p:extLst>
              <p:ext uri="{D42A27DB-BD31-4B8C-83A1-F6EECF244321}">
                <p14:modId xmlns:p14="http://schemas.microsoft.com/office/powerpoint/2010/main" val="49448761"/>
              </p:ext>
            </p:extLst>
          </p:nvPr>
        </p:nvGraphicFramePr>
        <p:xfrm>
          <a:off x="5589836" y="2287986"/>
          <a:ext cx="5433206" cy="3391151"/>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8F5A101D-0A9B-9983-502A-80C72C148661}"/>
              </a:ext>
            </a:extLst>
          </p:cNvPr>
          <p:cNvPicPr>
            <a:picLocks noChangeAspect="1"/>
          </p:cNvPicPr>
          <p:nvPr/>
        </p:nvPicPr>
        <p:blipFill>
          <a:blip r:embed="rId5"/>
          <a:stretch>
            <a:fillRect/>
          </a:stretch>
        </p:blipFill>
        <p:spPr>
          <a:xfrm>
            <a:off x="583637" y="2287986"/>
            <a:ext cx="4872617" cy="3414909"/>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305" name="Google Shape;305;p7"/>
          <p:cNvSpPr txBox="1"/>
          <p:nvPr/>
        </p:nvSpPr>
        <p:spPr>
          <a:xfrm>
            <a:off x="6933363" y="1178862"/>
            <a:ext cx="4429962" cy="3685111"/>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The fund has outperformed all benchmarks consistently since inception.</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We are </a:t>
            </a:r>
            <a:r>
              <a:rPr lang="en-US" sz="1600" b="1" dirty="0">
                <a:solidFill>
                  <a:schemeClr val="lt1"/>
                </a:solidFill>
                <a:latin typeface="Corbel"/>
                <a:ea typeface="Corbel"/>
                <a:cs typeface="Corbel"/>
                <a:sym typeface="Corbel"/>
              </a:rPr>
              <a:t>ranked 2nd</a:t>
            </a:r>
            <a:r>
              <a:rPr lang="en-US" sz="1600" dirty="0">
                <a:solidFill>
                  <a:schemeClr val="lt1"/>
                </a:solidFill>
                <a:latin typeface="Corbel"/>
                <a:ea typeface="Corbel"/>
                <a:cs typeface="Corbel"/>
                <a:sym typeface="Corbel"/>
              </a:rPr>
              <a:t>, generated 69% return in 2-years.</a:t>
            </a:r>
          </a:p>
          <a:p>
            <a:pPr lvl="5">
              <a:lnSpc>
                <a:spcPct val="90000"/>
              </a:lnSpc>
              <a:spcBef>
                <a:spcPts val="1000"/>
              </a:spcBef>
              <a:buClr>
                <a:schemeClr val="lt1"/>
              </a:buClr>
              <a:buSzPts val="1600"/>
            </a:pPr>
            <a:endParaRPr lang="en-US" sz="1600" b="1" dirty="0">
              <a:solidFill>
                <a:schemeClr val="lt1"/>
              </a:solidFill>
              <a:latin typeface="Corbel"/>
              <a:ea typeface="Corbel"/>
              <a:cs typeface="Corbel"/>
              <a:sym typeface="Corbel"/>
            </a:endParaRPr>
          </a:p>
          <a:p>
            <a:pPr marR="0" lvl="0" algn="l" rtl="0">
              <a:lnSpc>
                <a:spcPct val="90000"/>
              </a:lnSpc>
              <a:spcBef>
                <a:spcPts val="1000"/>
              </a:spcBef>
              <a:spcAft>
                <a:spcPts val="0"/>
              </a:spcAft>
              <a:buClr>
                <a:schemeClr val="lt1"/>
              </a:buClr>
              <a:buSzPts val="1600"/>
            </a:pPr>
            <a:r>
              <a:rPr lang="en-US" sz="1600" dirty="0">
                <a:solidFill>
                  <a:schemeClr val="lt1"/>
                </a:solidFill>
                <a:latin typeface="Corbel"/>
                <a:ea typeface="Corbel"/>
                <a:cs typeface="Corbel"/>
                <a:sym typeface="Corbel"/>
              </a:rPr>
              <a:t>As per Moneycontrol and PMSBazaar.</a:t>
            </a: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723900" y="5343925"/>
            <a:ext cx="7095810" cy="307777"/>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and investment approach provided herewith, is not verified by SEBI</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0EF359ED-F5FA-665C-FD0E-0EEE129204A0}"/>
              </a:ext>
            </a:extLst>
          </p:cNvPr>
          <p:cNvGraphicFramePr>
            <a:graphicFrameLocks/>
          </p:cNvGraphicFramePr>
          <p:nvPr>
            <p:extLst>
              <p:ext uri="{D42A27DB-BD31-4B8C-83A1-F6EECF244321}">
                <p14:modId xmlns:p14="http://schemas.microsoft.com/office/powerpoint/2010/main" val="3157252340"/>
              </p:ext>
            </p:extLst>
          </p:nvPr>
        </p:nvGraphicFramePr>
        <p:xfrm>
          <a:off x="723900" y="1394426"/>
          <a:ext cx="6037522" cy="36407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9</a:t>
            </a:fld>
            <a:endParaRPr/>
          </a:p>
        </p:txBody>
      </p:sp>
      <p:sp>
        <p:nvSpPr>
          <p:cNvPr id="292" name="Google Shape;292;p6"/>
          <p:cNvSpPr txBox="1"/>
          <p:nvPr/>
        </p:nvSpPr>
        <p:spPr>
          <a:xfrm>
            <a:off x="613252" y="1541865"/>
            <a:ext cx="10294234" cy="4016484"/>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In order to provide best in class service to the clients, we have tied up with Nuvama for all Fund accounting, Custody, Broking, Back office, reporting functions. This allows us to offer top end infrastructure and support to our clients.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have subscribed to industry data providers like ACE Equities in order to get reliable data about the company's numbers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also use advanced technical tools that allow for real time monitoring of our holdings and trends.</a:t>
            </a:r>
            <a:endParaRPr sz="1600" dirty="0">
              <a:latin typeface="Abadi" panose="020B0604020104020204" pitchFamily="34" charset="0"/>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3965</TotalTime>
  <Words>2492</Words>
  <Application>Microsoft Office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Source Sans Pro</vt:lpstr>
      <vt:lpstr>Abadi</vt:lpstr>
      <vt:lpstr>Wingdings</vt:lpstr>
      <vt:lpstr>Noto Sans Symbols</vt:lpstr>
      <vt:lpstr>Times New Roman</vt:lpstr>
      <vt:lpstr>Corbel</vt:lpstr>
      <vt:lpstr>Calibri</vt:lpstr>
      <vt:lpstr>Arial</vt:lpstr>
      <vt:lpstr>Office Theme</vt:lpstr>
      <vt:lpstr>InvestSavvy Portfolio Management LLP Multiplying Your Wealth </vt:lpstr>
      <vt:lpstr>Partners</vt:lpstr>
      <vt:lpstr>Investment</vt:lpstr>
      <vt:lpstr>Stock Filtering process</vt:lpstr>
      <vt:lpstr>Investment Ethos</vt:lpstr>
      <vt:lpstr>Tactical Investing</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87</cp:revision>
  <cp:lastPrinted>2023-05-03T05:42:13Z</cp:lastPrinted>
  <dcterms:created xsi:type="dcterms:W3CDTF">2019-07-10T03:17:29Z</dcterms:created>
  <dcterms:modified xsi:type="dcterms:W3CDTF">2024-11-18T08:31:37Z</dcterms:modified>
</cp:coreProperties>
</file>