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9" r:id="rId3"/>
    <p:sldId id="268" r:id="rId4"/>
    <p:sldId id="257" r:id="rId5"/>
    <p:sldId id="258" r:id="rId6"/>
    <p:sldId id="265" r:id="rId7"/>
    <p:sldId id="267" r:id="rId8"/>
    <p:sldId id="266" r:id="rId9"/>
    <p:sldId id="269" r:id="rId10"/>
    <p:sldId id="261" r:id="rId11"/>
    <p:sldId id="263" r:id="rId12"/>
    <p:sldId id="264" r:id="rId13"/>
  </p:sldIdLst>
  <p:sldSz cx="12192000" cy="6858000"/>
  <p:notesSz cx="7315200" cy="9601200"/>
  <p:embeddedFontLst>
    <p:embeddedFont>
      <p:font typeface="Abadi" panose="020B0604020104020204" pitchFamily="34" charset="0"/>
      <p:regular r:id="rId15"/>
    </p:embeddedFont>
    <p:embeddedFont>
      <p:font typeface="Corbel" panose="020B0503020204020204" pitchFamily="34" charset="0"/>
      <p:regular r:id="rId16"/>
      <p:bold r:id="rId17"/>
      <p:italic r:id="rId18"/>
      <p:boldItalic r:id="rId19"/>
    </p:embeddedFont>
    <p:embeddedFont>
      <p:font typeface="Noto Sans Symbols" panose="020B0604020202020204" charset="0"/>
      <p:regular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snapToGrid="0">
      <p:cViewPr varScale="1">
        <p:scale>
          <a:sx n="95" d="100"/>
          <a:sy n="95" d="100"/>
        </p:scale>
        <p:origin x="396" y="234"/>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ownloads\NIFTY%2050-26-04-2024-to-30-06-2024.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Comparitive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'Jun24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1.8319749504996086E-3"/>
                  <c:y val="-2.1470967056605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returns'!$C$17:$G$17</c:f>
              <c:numCache>
                <c:formatCode>0.00%</c:formatCode>
                <c:ptCount val="5"/>
                <c:pt idx="0">
                  <c:v>8.3199999999999996E-2</c:v>
                </c:pt>
                <c:pt idx="1">
                  <c:v>0.2903</c:v>
                </c:pt>
                <c:pt idx="2">
                  <c:v>0.86250000000000004</c:v>
                </c:pt>
                <c:pt idx="3">
                  <c:v>0.74870000000000003</c:v>
                </c:pt>
                <c:pt idx="4">
                  <c:v>0.57609999999999995</c:v>
                </c:pt>
              </c:numCache>
            </c:numRef>
          </c:val>
          <c:extLst>
            <c:ext xmlns:c16="http://schemas.microsoft.com/office/drawing/2014/chart" uri="{C3380CC4-5D6E-409C-BE32-E72D297353CC}">
              <c16:uniqueId val="{00000001-C0B8-4CD3-B8C2-925A995BEBB8}"/>
            </c:ext>
          </c:extLst>
        </c:ser>
        <c:ser>
          <c:idx val="1"/>
          <c:order val="1"/>
          <c:tx>
            <c:strRef>
              <c:f>'Jun24 returns'!$B$18</c:f>
              <c:strCache>
                <c:ptCount val="1"/>
                <c:pt idx="0">
                  <c:v>BSE 500</c:v>
                </c:pt>
              </c:strCache>
            </c:strRef>
          </c:tx>
          <c:spPr>
            <a:solidFill>
              <a:schemeClr val="accent6"/>
            </a:solidFill>
            <a:ln>
              <a:noFill/>
            </a:ln>
            <a:effectLst/>
          </c:spPr>
          <c:invertIfNegative val="0"/>
          <c:dLbls>
            <c:dLbl>
              <c:idx val="0"/>
              <c:layout>
                <c:manualLayout>
                  <c:x val="3.5184246267121966E-2"/>
                  <c:y val="-9.5415596924873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3.1369818105552942E-2"/>
                  <c:y val="1.7001285480516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15128820688E-2"/>
                  <c:y val="1.364256480218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returns'!$C$18:$G$18</c:f>
              <c:numCache>
                <c:formatCode>0.00%</c:formatCode>
                <c:ptCount val="5"/>
                <c:pt idx="0">
                  <c:v>7.0499999999999993E-2</c:v>
                </c:pt>
                <c:pt idx="1">
                  <c:v>0.1166</c:v>
                </c:pt>
                <c:pt idx="2">
                  <c:v>0.38279999999999997</c:v>
                </c:pt>
                <c:pt idx="3">
                  <c:v>0.29270000000000002</c:v>
                </c:pt>
                <c:pt idx="4">
                  <c:v>0.23039999999999999</c:v>
                </c:pt>
              </c:numCache>
            </c:numRef>
          </c:val>
          <c:extLst>
            <c:ext xmlns:c16="http://schemas.microsoft.com/office/drawing/2014/chart" uri="{C3380CC4-5D6E-409C-BE32-E72D297353CC}">
              <c16:uniqueId val="{00000007-C0B8-4CD3-B8C2-925A995BEBB8}"/>
            </c:ext>
          </c:extLst>
        </c:ser>
        <c:ser>
          <c:idx val="2"/>
          <c:order val="2"/>
          <c:tx>
            <c:strRef>
              <c:f>'Jun24 returns'!$B$19</c:f>
              <c:strCache>
                <c:ptCount val="1"/>
                <c:pt idx="0">
                  <c:v>Nifty 50</c:v>
                </c:pt>
              </c:strCache>
            </c:strRef>
          </c:tx>
          <c:spPr>
            <a:solidFill>
              <a:schemeClr val="accent6">
                <a:tint val="65000"/>
              </a:schemeClr>
            </a:solidFill>
            <a:ln>
              <a:noFill/>
            </a:ln>
            <a:effectLst/>
          </c:spPr>
          <c:invertIfNegative val="0"/>
          <c:dLbls>
            <c:dLbl>
              <c:idx val="0"/>
              <c:layout>
                <c:manualLayout>
                  <c:x val="4.1067054360640919E-2"/>
                  <c:y val="3.7128544470822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5.3286541276987391E-2"/>
                  <c:y val="1.886326282884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'Jun24 returns'!$C$16:$G$16</c:f>
              <c:strCache>
                <c:ptCount val="5"/>
                <c:pt idx="0">
                  <c:v>1 Month</c:v>
                </c:pt>
                <c:pt idx="1">
                  <c:v>3 Month</c:v>
                </c:pt>
                <c:pt idx="2">
                  <c:v>1 Year</c:v>
                </c:pt>
                <c:pt idx="3">
                  <c:v>2 Year</c:v>
                </c:pt>
                <c:pt idx="4">
                  <c:v>Since 26/4/22</c:v>
                </c:pt>
              </c:strCache>
            </c:strRef>
          </c:cat>
          <c:val>
            <c:numRef>
              <c:f>'Jun24 returns'!$C$19:$G$19</c:f>
              <c:numCache>
                <c:formatCode>0.00%</c:formatCode>
                <c:ptCount val="5"/>
                <c:pt idx="0">
                  <c:v>6.5699999999999995E-2</c:v>
                </c:pt>
                <c:pt idx="1">
                  <c:v>7.5399999999999995E-2</c:v>
                </c:pt>
                <c:pt idx="2">
                  <c:v>0.25130000000000002</c:v>
                </c:pt>
                <c:pt idx="3">
                  <c:v>0.23319999999999999</c:v>
                </c:pt>
                <c:pt idx="4">
                  <c:v>0.1648</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Comparative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'Nifty50 BSE500 NAV'!$X$1</c:f>
              <c:strCache>
                <c:ptCount val="1"/>
                <c:pt idx="0">
                  <c:v>Close</c:v>
                </c:pt>
              </c:strCache>
            </c:strRef>
          </c:tx>
          <c:spPr>
            <a:ln w="28575" cap="rnd">
              <a:solidFill>
                <a:schemeClr val="accent1"/>
              </a:solidFill>
              <a:round/>
            </a:ln>
            <a:effectLst/>
          </c:spPr>
          <c:marker>
            <c:symbol val="none"/>
          </c:marker>
          <c:cat>
            <c:numRef>
              <c:f>'Nifty50 BSE500 NAV'!$L$2:$L$798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'Nifty50 BSE500 NAV'!$X$2:$X$798</c:f>
            </c:numRef>
          </c:val>
          <c:smooth val="0"/>
          <c:extLst>
            <c:ext xmlns:c16="http://schemas.microsoft.com/office/drawing/2014/chart" uri="{C3380CC4-5D6E-409C-BE32-E72D297353CC}">
              <c16:uniqueId val="{00000000-3F1F-4CCE-9E95-5625CA7A8BA3}"/>
            </c:ext>
          </c:extLst>
        </c:ser>
        <c:ser>
          <c:idx val="1"/>
          <c:order val="1"/>
          <c:tx>
            <c:v>Nifty 50</c:v>
          </c:tx>
          <c:spPr>
            <a:ln w="28575" cap="rnd">
              <a:solidFill>
                <a:srgbClr val="FFC000"/>
              </a:solidFill>
              <a:round/>
            </a:ln>
            <a:effectLst/>
          </c:spPr>
          <c:marker>
            <c:symbol val="none"/>
          </c:marker>
          <c:cat>
            <c:numRef>
              <c:f>'Nifty50 BSE500 NAV'!$L$2:$L$798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'Nifty50 BSE500 NAV'!$N$2:$N$798</c:f>
              <c:numCache>
                <c:formatCode>General</c:formatCode>
                <c:ptCount val="797"/>
                <c:pt idx="0">
                  <c:v>100</c:v>
                </c:pt>
                <c:pt idx="1">
                  <c:v>99.055857867075957</c:v>
                </c:pt>
                <c:pt idx="2">
                  <c:v>100.25725547648948</c:v>
                </c:pt>
                <c:pt idx="3">
                  <c:v>99.428805636947118</c:v>
                </c:pt>
                <c:pt idx="4">
                  <c:v>99.428805636947118</c:v>
                </c:pt>
                <c:pt idx="5">
                  <c:v>99.428805636947118</c:v>
                </c:pt>
                <c:pt idx="6">
                  <c:v>99.234337937770334</c:v>
                </c:pt>
                <c:pt idx="7">
                  <c:v>99.234337937770334</c:v>
                </c:pt>
                <c:pt idx="8">
                  <c:v>96.958281010185559</c:v>
                </c:pt>
                <c:pt idx="9">
                  <c:v>96.987640109762353</c:v>
                </c:pt>
                <c:pt idx="10">
                  <c:v>95.409806520626944</c:v>
                </c:pt>
                <c:pt idx="11">
                  <c:v>95.409806520626944</c:v>
                </c:pt>
                <c:pt idx="12">
                  <c:v>95.409806520626944</c:v>
                </c:pt>
                <c:pt idx="13">
                  <c:v>94.77378959118181</c:v>
                </c:pt>
                <c:pt idx="14">
                  <c:v>94.414503976559232</c:v>
                </c:pt>
                <c:pt idx="15">
                  <c:v>93.990395795544401</c:v>
                </c:pt>
                <c:pt idx="16">
                  <c:v>91.902702199897675</c:v>
                </c:pt>
                <c:pt idx="17">
                  <c:v>91.752418492163159</c:v>
                </c:pt>
                <c:pt idx="18">
                  <c:v>91.752418492163159</c:v>
                </c:pt>
                <c:pt idx="19">
                  <c:v>91.752418492163159</c:v>
                </c:pt>
                <c:pt idx="20">
                  <c:v>92.102111529696302</c:v>
                </c:pt>
                <c:pt idx="21">
                  <c:v>94.526417375936006</c:v>
                </c:pt>
                <c:pt idx="22">
                  <c:v>94.415957397330345</c:v>
                </c:pt>
                <c:pt idx="23">
                  <c:v>91.910841356215983</c:v>
                </c:pt>
                <c:pt idx="24">
                  <c:v>94.56624110506489</c:v>
                </c:pt>
                <c:pt idx="25">
                  <c:v>94.56624110506489</c:v>
                </c:pt>
                <c:pt idx="26">
                  <c:v>94.56624110506489</c:v>
                </c:pt>
                <c:pt idx="27">
                  <c:v>94.267127110366971</c:v>
                </c:pt>
                <c:pt idx="28">
                  <c:v>93.746511790149299</c:v>
                </c:pt>
                <c:pt idx="29">
                  <c:v>93.16892237570346</c:v>
                </c:pt>
                <c:pt idx="30">
                  <c:v>94.008127528952144</c:v>
                </c:pt>
                <c:pt idx="31">
                  <c:v>95.067961955257914</c:v>
                </c:pt>
                <c:pt idx="32">
                  <c:v>95.067961955257914</c:v>
                </c:pt>
                <c:pt idx="33">
                  <c:v>95.067961955257914</c:v>
                </c:pt>
                <c:pt idx="34">
                  <c:v>96.864099344216555</c:v>
                </c:pt>
                <c:pt idx="35">
                  <c:v>96.417317799172125</c:v>
                </c:pt>
                <c:pt idx="36">
                  <c:v>96.05803218454956</c:v>
                </c:pt>
                <c:pt idx="37">
                  <c:v>96.669922329193994</c:v>
                </c:pt>
                <c:pt idx="38">
                  <c:v>96.415864378401011</c:v>
                </c:pt>
                <c:pt idx="39">
                  <c:v>96.415864378401011</c:v>
                </c:pt>
                <c:pt idx="40">
                  <c:v>96.415864378401011</c:v>
                </c:pt>
                <c:pt idx="41">
                  <c:v>96.330112552904509</c:v>
                </c:pt>
                <c:pt idx="42">
                  <c:v>95.439456304357932</c:v>
                </c:pt>
                <c:pt idx="43">
                  <c:v>95.090053950979026</c:v>
                </c:pt>
                <c:pt idx="44">
                  <c:v>95.798451234826288</c:v>
                </c:pt>
                <c:pt idx="45">
                  <c:v>94.19213059857681</c:v>
                </c:pt>
                <c:pt idx="46">
                  <c:v>94.19213059857681</c:v>
                </c:pt>
                <c:pt idx="47">
                  <c:v>94.19213059857681</c:v>
                </c:pt>
                <c:pt idx="48">
                  <c:v>91.707362448258223</c:v>
                </c:pt>
                <c:pt idx="49">
                  <c:v>91.461443653783547</c:v>
                </c:pt>
                <c:pt idx="50">
                  <c:v>91.229187014557468</c:v>
                </c:pt>
                <c:pt idx="51">
                  <c:v>89.301660387888944</c:v>
                </c:pt>
                <c:pt idx="52">
                  <c:v>88.911562252918472</c:v>
                </c:pt>
                <c:pt idx="53">
                  <c:v>88.911562252918472</c:v>
                </c:pt>
                <c:pt idx="54">
                  <c:v>88.911562252918472</c:v>
                </c:pt>
                <c:pt idx="55">
                  <c:v>89.240907399655839</c:v>
                </c:pt>
                <c:pt idx="56">
                  <c:v>90.919027021998971</c:v>
                </c:pt>
                <c:pt idx="57">
                  <c:v>89.608041486442488</c:v>
                </c:pt>
                <c:pt idx="58">
                  <c:v>90.441432956606675</c:v>
                </c:pt>
                <c:pt idx="59">
                  <c:v>91.270464164457465</c:v>
                </c:pt>
                <c:pt idx="60">
                  <c:v>91.270464164457465</c:v>
                </c:pt>
                <c:pt idx="61">
                  <c:v>91.270464164457465</c:v>
                </c:pt>
                <c:pt idx="62">
                  <c:v>92.042521278080088</c:v>
                </c:pt>
                <c:pt idx="63">
                  <c:v>92.14803962606392</c:v>
                </c:pt>
                <c:pt idx="64">
                  <c:v>91.850960420445574</c:v>
                </c:pt>
                <c:pt idx="65">
                  <c:v>91.741372494302595</c:v>
                </c:pt>
                <c:pt idx="66">
                  <c:v>91.577426631319469</c:v>
                </c:pt>
                <c:pt idx="67">
                  <c:v>91.577426631319469</c:v>
                </c:pt>
                <c:pt idx="68">
                  <c:v>91.577426631319469</c:v>
                </c:pt>
                <c:pt idx="69">
                  <c:v>92.061706432258973</c:v>
                </c:pt>
                <c:pt idx="70">
                  <c:v>91.919271196688541</c:v>
                </c:pt>
                <c:pt idx="71">
                  <c:v>92.959629784661175</c:v>
                </c:pt>
                <c:pt idx="72">
                  <c:v>93.791567834054234</c:v>
                </c:pt>
                <c:pt idx="73">
                  <c:v>94.301427840565566</c:v>
                </c:pt>
                <c:pt idx="74">
                  <c:v>94.301427840565566</c:v>
                </c:pt>
                <c:pt idx="75">
                  <c:v>94.301427840565566</c:v>
                </c:pt>
                <c:pt idx="76">
                  <c:v>94.274684898376819</c:v>
                </c:pt>
                <c:pt idx="77">
                  <c:v>93.357867075949954</c:v>
                </c:pt>
                <c:pt idx="78">
                  <c:v>92.825043021254828</c:v>
                </c:pt>
                <c:pt idx="79">
                  <c:v>92.662259894888606</c:v>
                </c:pt>
                <c:pt idx="80">
                  <c:v>93.304962559880948</c:v>
                </c:pt>
                <c:pt idx="81">
                  <c:v>93.304962559880948</c:v>
                </c:pt>
                <c:pt idx="82">
                  <c:v>93.304962559880948</c:v>
                </c:pt>
                <c:pt idx="83">
                  <c:v>94.638040091158558</c:v>
                </c:pt>
                <c:pt idx="84">
                  <c:v>94.99877912655225</c:v>
                </c:pt>
                <c:pt idx="85">
                  <c:v>96.046986186688983</c:v>
                </c:pt>
                <c:pt idx="86">
                  <c:v>96.537661039021444</c:v>
                </c:pt>
                <c:pt idx="87">
                  <c:v>97.20158364727223</c:v>
                </c:pt>
                <c:pt idx="88">
                  <c:v>97.20158364727223</c:v>
                </c:pt>
                <c:pt idx="89">
                  <c:v>97.20158364727223</c:v>
                </c:pt>
                <c:pt idx="90">
                  <c:v>96.687363378447515</c:v>
                </c:pt>
                <c:pt idx="91">
                  <c:v>95.831879912562201</c:v>
                </c:pt>
                <c:pt idx="92">
                  <c:v>96.750151155760193</c:v>
                </c:pt>
                <c:pt idx="93">
                  <c:v>98.42332914748151</c:v>
                </c:pt>
                <c:pt idx="94">
                  <c:v>99.752627784754196</c:v>
                </c:pt>
                <c:pt idx="95">
                  <c:v>99.752627784754196</c:v>
                </c:pt>
                <c:pt idx="96">
                  <c:v>99.752627784754196</c:v>
                </c:pt>
                <c:pt idx="97">
                  <c:v>100.8095553695177</c:v>
                </c:pt>
                <c:pt idx="98">
                  <c:v>100.84094925817404</c:v>
                </c:pt>
                <c:pt idx="99">
                  <c:v>101.08919352588252</c:v>
                </c:pt>
                <c:pt idx="100">
                  <c:v>101.0534393749128</c:v>
                </c:pt>
                <c:pt idx="101">
                  <c:v>101.14355146272267</c:v>
                </c:pt>
                <c:pt idx="102">
                  <c:v>101.14355146272267</c:v>
                </c:pt>
                <c:pt idx="103">
                  <c:v>101.14355146272267</c:v>
                </c:pt>
                <c:pt idx="104">
                  <c:v>101.88537742430583</c:v>
                </c:pt>
                <c:pt idx="105">
                  <c:v>101.88537742430583</c:v>
                </c:pt>
                <c:pt idx="106">
                  <c:v>101.94147946607134</c:v>
                </c:pt>
                <c:pt idx="107">
                  <c:v>102.66382958932144</c:v>
                </c:pt>
                <c:pt idx="108">
                  <c:v>102.89143528207991</c:v>
                </c:pt>
                <c:pt idx="109">
                  <c:v>102.89143528207991</c:v>
                </c:pt>
                <c:pt idx="110">
                  <c:v>102.89143528207991</c:v>
                </c:pt>
                <c:pt idx="111">
                  <c:v>102.89143528207991</c:v>
                </c:pt>
                <c:pt idx="112">
                  <c:v>103.63035440212083</c:v>
                </c:pt>
                <c:pt idx="113">
                  <c:v>104.32218268917725</c:v>
                </c:pt>
                <c:pt idx="114">
                  <c:v>104.39340030696246</c:v>
                </c:pt>
                <c:pt idx="115">
                  <c:v>103.24200037207572</c:v>
                </c:pt>
                <c:pt idx="116">
                  <c:v>103.24200037207572</c:v>
                </c:pt>
                <c:pt idx="117">
                  <c:v>103.24200037207572</c:v>
                </c:pt>
                <c:pt idx="118">
                  <c:v>101.6853867261988</c:v>
                </c:pt>
                <c:pt idx="119">
                  <c:v>102.19001441793405</c:v>
                </c:pt>
                <c:pt idx="120">
                  <c:v>102.34960001860381</c:v>
                </c:pt>
                <c:pt idx="121">
                  <c:v>101.8699711641319</c:v>
                </c:pt>
                <c:pt idx="122">
                  <c:v>102.08187991256221</c:v>
                </c:pt>
                <c:pt idx="123">
                  <c:v>102.08187991256221</c:v>
                </c:pt>
                <c:pt idx="124">
                  <c:v>102.08187991256221</c:v>
                </c:pt>
                <c:pt idx="125">
                  <c:v>100.65171387377332</c:v>
                </c:pt>
                <c:pt idx="126">
                  <c:v>103.24694200269755</c:v>
                </c:pt>
                <c:pt idx="127">
                  <c:v>103.24694200269755</c:v>
                </c:pt>
                <c:pt idx="128">
                  <c:v>101.98827961490163</c:v>
                </c:pt>
                <c:pt idx="129">
                  <c:v>101.96880377656854</c:v>
                </c:pt>
                <c:pt idx="130">
                  <c:v>101.96880377656854</c:v>
                </c:pt>
                <c:pt idx="131">
                  <c:v>101.96880377656854</c:v>
                </c:pt>
                <c:pt idx="132">
                  <c:v>102.70336263429607</c:v>
                </c:pt>
                <c:pt idx="133">
                  <c:v>102.64406306683409</c:v>
                </c:pt>
                <c:pt idx="134">
                  <c:v>102.46267615459747</c:v>
                </c:pt>
                <c:pt idx="135">
                  <c:v>103.47629180038138</c:v>
                </c:pt>
                <c:pt idx="136">
                  <c:v>103.67744523510534</c:v>
                </c:pt>
                <c:pt idx="137">
                  <c:v>103.67744523510534</c:v>
                </c:pt>
                <c:pt idx="138">
                  <c:v>103.67744523510534</c:v>
                </c:pt>
                <c:pt idx="139">
                  <c:v>104.27625459280962</c:v>
                </c:pt>
                <c:pt idx="140">
                  <c:v>105.05354402120832</c:v>
                </c:pt>
                <c:pt idx="141">
                  <c:v>104.66809683270546</c:v>
                </c:pt>
                <c:pt idx="142">
                  <c:v>103.93353797497792</c:v>
                </c:pt>
                <c:pt idx="143">
                  <c:v>101.91880610204176</c:v>
                </c:pt>
                <c:pt idx="144">
                  <c:v>101.91880610204176</c:v>
                </c:pt>
                <c:pt idx="145">
                  <c:v>101.91880610204176</c:v>
                </c:pt>
                <c:pt idx="146">
                  <c:v>102.45017673596577</c:v>
                </c:pt>
                <c:pt idx="147">
                  <c:v>103.57803125436027</c:v>
                </c:pt>
                <c:pt idx="148">
                  <c:v>103.00887168038695</c:v>
                </c:pt>
                <c:pt idx="149">
                  <c:v>102.4940700432538</c:v>
                </c:pt>
                <c:pt idx="150">
                  <c:v>100.73572159434445</c:v>
                </c:pt>
                <c:pt idx="151">
                  <c:v>100.73572159434445</c:v>
                </c:pt>
                <c:pt idx="152">
                  <c:v>100.73572159434445</c:v>
                </c:pt>
                <c:pt idx="153">
                  <c:v>98.927375470908331</c:v>
                </c:pt>
                <c:pt idx="154">
                  <c:v>98.875633691456216</c:v>
                </c:pt>
                <c:pt idx="155">
                  <c:v>98.010557648481466</c:v>
                </c:pt>
                <c:pt idx="156">
                  <c:v>97.775103483558894</c:v>
                </c:pt>
                <c:pt idx="157">
                  <c:v>99.381133435654164</c:v>
                </c:pt>
                <c:pt idx="158">
                  <c:v>99.381133435654164</c:v>
                </c:pt>
                <c:pt idx="159">
                  <c:v>99.381133435654164</c:v>
                </c:pt>
                <c:pt idx="160">
                  <c:v>98.177701037161057</c:v>
                </c:pt>
                <c:pt idx="161">
                  <c:v>100.42730570671132</c:v>
                </c:pt>
                <c:pt idx="162">
                  <c:v>100.42730570671132</c:v>
                </c:pt>
                <c:pt idx="163">
                  <c:v>100.7615924840705</c:v>
                </c:pt>
                <c:pt idx="164">
                  <c:v>100.6618878191712</c:v>
                </c:pt>
                <c:pt idx="165">
                  <c:v>100.6618878191712</c:v>
                </c:pt>
                <c:pt idx="166">
                  <c:v>100.6618878191712</c:v>
                </c:pt>
                <c:pt idx="167">
                  <c:v>100.23371005999722</c:v>
                </c:pt>
                <c:pt idx="168">
                  <c:v>98.736977349890694</c:v>
                </c:pt>
                <c:pt idx="169">
                  <c:v>99.551183665875996</c:v>
                </c:pt>
                <c:pt idx="170">
                  <c:v>98.91603878889353</c:v>
                </c:pt>
                <c:pt idx="171">
                  <c:v>99.912213385423939</c:v>
                </c:pt>
                <c:pt idx="172">
                  <c:v>99.912213385423939</c:v>
                </c:pt>
                <c:pt idx="173">
                  <c:v>99.912213385423939</c:v>
                </c:pt>
                <c:pt idx="174">
                  <c:v>100.64531882238035</c:v>
                </c:pt>
                <c:pt idx="175">
                  <c:v>101.6635854146319</c:v>
                </c:pt>
                <c:pt idx="176">
                  <c:v>101.81067159666992</c:v>
                </c:pt>
                <c:pt idx="177">
                  <c:v>102.11123901213898</c:v>
                </c:pt>
                <c:pt idx="178">
                  <c:v>102.18303799823265</c:v>
                </c:pt>
                <c:pt idx="179">
                  <c:v>102.18303799823265</c:v>
                </c:pt>
                <c:pt idx="180">
                  <c:v>102.18303799823265</c:v>
                </c:pt>
                <c:pt idx="181">
                  <c:v>103.08096135063485</c:v>
                </c:pt>
                <c:pt idx="182">
                  <c:v>102.64842332914748</c:v>
                </c:pt>
                <c:pt idx="183">
                  <c:v>102.64842332914748</c:v>
                </c:pt>
                <c:pt idx="184">
                  <c:v>103.11700618575881</c:v>
                </c:pt>
                <c:pt idx="185">
                  <c:v>103.40681828752152</c:v>
                </c:pt>
                <c:pt idx="186">
                  <c:v>103.40681828752152</c:v>
                </c:pt>
                <c:pt idx="187">
                  <c:v>103.40681828752152</c:v>
                </c:pt>
                <c:pt idx="188">
                  <c:v>104.71722245476955</c:v>
                </c:pt>
                <c:pt idx="189">
                  <c:v>105.49160504162597</c:v>
                </c:pt>
                <c:pt idx="190">
                  <c:v>105.12795916469003</c:v>
                </c:pt>
                <c:pt idx="191">
                  <c:v>104.95267661969211</c:v>
                </c:pt>
                <c:pt idx="192">
                  <c:v>105.32736849448865</c:v>
                </c:pt>
                <c:pt idx="193">
                  <c:v>105.32736849448865</c:v>
                </c:pt>
                <c:pt idx="194">
                  <c:v>105.32736849448865</c:v>
                </c:pt>
                <c:pt idx="195">
                  <c:v>105.82531045067671</c:v>
                </c:pt>
                <c:pt idx="196">
                  <c:v>105.82531045067671</c:v>
                </c:pt>
                <c:pt idx="197">
                  <c:v>105.55904376540626</c:v>
                </c:pt>
                <c:pt idx="198">
                  <c:v>104.81024138412167</c:v>
                </c:pt>
                <c:pt idx="199">
                  <c:v>106.67934049579091</c:v>
                </c:pt>
                <c:pt idx="200">
                  <c:v>106.67934049579091</c:v>
                </c:pt>
                <c:pt idx="201">
                  <c:v>106.67934049579091</c:v>
                </c:pt>
                <c:pt idx="202">
                  <c:v>106.55986930840426</c:v>
                </c:pt>
                <c:pt idx="203">
                  <c:v>106.99153527742897</c:v>
                </c:pt>
                <c:pt idx="204">
                  <c:v>107.02787079670715</c:v>
                </c:pt>
                <c:pt idx="205">
                  <c:v>106.64562113390078</c:v>
                </c:pt>
                <c:pt idx="206">
                  <c:v>106.43487512208736</c:v>
                </c:pt>
                <c:pt idx="207">
                  <c:v>106.43487512208736</c:v>
                </c:pt>
                <c:pt idx="208">
                  <c:v>106.43487512208736</c:v>
                </c:pt>
                <c:pt idx="209">
                  <c:v>105.57619413050557</c:v>
                </c:pt>
                <c:pt idx="210">
                  <c:v>106.06599693037535</c:v>
                </c:pt>
                <c:pt idx="211">
                  <c:v>106.20000232547324</c:v>
                </c:pt>
                <c:pt idx="212">
                  <c:v>107.46069950234873</c:v>
                </c:pt>
                <c:pt idx="213">
                  <c:v>107.62726152271989</c:v>
                </c:pt>
                <c:pt idx="214">
                  <c:v>107.62726152271989</c:v>
                </c:pt>
                <c:pt idx="215">
                  <c:v>107.62726152271989</c:v>
                </c:pt>
                <c:pt idx="216">
                  <c:v>107.91794567694527</c:v>
                </c:pt>
                <c:pt idx="217">
                  <c:v>108.23944235151855</c:v>
                </c:pt>
                <c:pt idx="218">
                  <c:v>109.05510208827496</c:v>
                </c:pt>
                <c:pt idx="219">
                  <c:v>109.36991302730105</c:v>
                </c:pt>
                <c:pt idx="220">
                  <c:v>108.69320031626435</c:v>
                </c:pt>
                <c:pt idx="221">
                  <c:v>108.69320031626435</c:v>
                </c:pt>
                <c:pt idx="222">
                  <c:v>108.69320031626435</c:v>
                </c:pt>
                <c:pt idx="223">
                  <c:v>108.72197804753267</c:v>
                </c:pt>
                <c:pt idx="224">
                  <c:v>108.38304032370587</c:v>
                </c:pt>
                <c:pt idx="225">
                  <c:v>107.90486489000513</c:v>
                </c:pt>
                <c:pt idx="226">
                  <c:v>108.18886330868331</c:v>
                </c:pt>
                <c:pt idx="227">
                  <c:v>107.53337054090505</c:v>
                </c:pt>
                <c:pt idx="228">
                  <c:v>107.53337054090505</c:v>
                </c:pt>
                <c:pt idx="229">
                  <c:v>107.53337054090505</c:v>
                </c:pt>
                <c:pt idx="230">
                  <c:v>107.53656806660157</c:v>
                </c:pt>
                <c:pt idx="231">
                  <c:v>108.18101483651922</c:v>
                </c:pt>
                <c:pt idx="232">
                  <c:v>108.485070461839</c:v>
                </c:pt>
                <c:pt idx="233">
                  <c:v>107.05839263290081</c:v>
                </c:pt>
                <c:pt idx="234">
                  <c:v>106.21017627087113</c:v>
                </c:pt>
                <c:pt idx="235">
                  <c:v>106.21017627087113</c:v>
                </c:pt>
                <c:pt idx="236">
                  <c:v>106.21017627087113</c:v>
                </c:pt>
                <c:pt idx="237">
                  <c:v>107.09065857401983</c:v>
                </c:pt>
                <c:pt idx="238">
                  <c:v>106.88630761359936</c:v>
                </c:pt>
                <c:pt idx="239">
                  <c:v>105.80379982326403</c:v>
                </c:pt>
                <c:pt idx="240">
                  <c:v>105.3866680619506</c:v>
                </c:pt>
                <c:pt idx="241">
                  <c:v>103.52309194921165</c:v>
                </c:pt>
                <c:pt idx="242">
                  <c:v>103.52309194921165</c:v>
                </c:pt>
                <c:pt idx="243">
                  <c:v>103.52309194921165</c:v>
                </c:pt>
                <c:pt idx="244">
                  <c:v>104.73117529417235</c:v>
                </c:pt>
                <c:pt idx="245">
                  <c:v>105.41544579321891</c:v>
                </c:pt>
                <c:pt idx="246">
                  <c:v>105.35847169899075</c:v>
                </c:pt>
                <c:pt idx="247">
                  <c:v>105.75670899027953</c:v>
                </c:pt>
                <c:pt idx="248">
                  <c:v>105.25847634993721</c:v>
                </c:pt>
                <c:pt idx="249">
                  <c:v>105.25847634993721</c:v>
                </c:pt>
                <c:pt idx="250">
                  <c:v>105.25847634993721</c:v>
                </c:pt>
                <c:pt idx="251">
                  <c:v>105.79420724617461</c:v>
                </c:pt>
                <c:pt idx="252">
                  <c:v>105.99826752244081</c:v>
                </c:pt>
                <c:pt idx="253">
                  <c:v>104.89599320961818</c:v>
                </c:pt>
                <c:pt idx="254">
                  <c:v>104.60065810892519</c:v>
                </c:pt>
                <c:pt idx="255">
                  <c:v>103.82918236361101</c:v>
                </c:pt>
                <c:pt idx="256">
                  <c:v>103.82918236361101</c:v>
                </c:pt>
                <c:pt idx="257">
                  <c:v>103.82918236361101</c:v>
                </c:pt>
                <c:pt idx="258">
                  <c:v>105.23464024929075</c:v>
                </c:pt>
                <c:pt idx="259">
                  <c:v>104.14719082833356</c:v>
                </c:pt>
                <c:pt idx="260">
                  <c:v>104.03992837542442</c:v>
                </c:pt>
                <c:pt idx="261">
                  <c:v>103.82191525975537</c:v>
                </c:pt>
                <c:pt idx="262">
                  <c:v>104.39398167527092</c:v>
                </c:pt>
                <c:pt idx="263">
                  <c:v>104.39398167527092</c:v>
                </c:pt>
                <c:pt idx="264">
                  <c:v>104.39398167527092</c:v>
                </c:pt>
                <c:pt idx="265">
                  <c:v>104.03498674480257</c:v>
                </c:pt>
                <c:pt idx="266">
                  <c:v>104.95616482954281</c:v>
                </c:pt>
                <c:pt idx="267">
                  <c:v>105.60758801916191</c:v>
                </c:pt>
                <c:pt idx="268">
                  <c:v>105.2733012418027</c:v>
                </c:pt>
                <c:pt idx="269">
                  <c:v>104.8070438584252</c:v>
                </c:pt>
                <c:pt idx="270">
                  <c:v>104.8070438584252</c:v>
                </c:pt>
                <c:pt idx="271">
                  <c:v>104.8070438584252</c:v>
                </c:pt>
                <c:pt idx="272">
                  <c:v>105.33550765080695</c:v>
                </c:pt>
                <c:pt idx="273">
                  <c:v>105.33405423003582</c:v>
                </c:pt>
                <c:pt idx="274">
                  <c:v>104.01812706385752</c:v>
                </c:pt>
                <c:pt idx="275">
                  <c:v>104.01812706385752</c:v>
                </c:pt>
                <c:pt idx="276">
                  <c:v>102.34611180875308</c:v>
                </c:pt>
                <c:pt idx="277">
                  <c:v>102.34611180875308</c:v>
                </c:pt>
                <c:pt idx="278">
                  <c:v>102.34611180875308</c:v>
                </c:pt>
                <c:pt idx="279">
                  <c:v>102.60540207432214</c:v>
                </c:pt>
                <c:pt idx="280">
                  <c:v>102.68214269103764</c:v>
                </c:pt>
                <c:pt idx="281">
                  <c:v>102.41558532161295</c:v>
                </c:pt>
                <c:pt idx="282">
                  <c:v>102.38128459141436</c:v>
                </c:pt>
                <c:pt idx="283">
                  <c:v>103.79778847495464</c:v>
                </c:pt>
                <c:pt idx="284">
                  <c:v>103.79778847495464</c:v>
                </c:pt>
                <c:pt idx="285">
                  <c:v>103.79778847495464</c:v>
                </c:pt>
                <c:pt idx="286">
                  <c:v>103.27775452304545</c:v>
                </c:pt>
                <c:pt idx="287">
                  <c:v>103.02718478210315</c:v>
                </c:pt>
                <c:pt idx="288">
                  <c:v>103.90039998139622</c:v>
                </c:pt>
                <c:pt idx="289">
                  <c:v>104.02684758848426</c:v>
                </c:pt>
                <c:pt idx="290">
                  <c:v>103.8120319985117</c:v>
                </c:pt>
                <c:pt idx="291">
                  <c:v>103.8120319985117</c:v>
                </c:pt>
                <c:pt idx="292">
                  <c:v>103.8120319985117</c:v>
                </c:pt>
                <c:pt idx="293">
                  <c:v>103.31438072647785</c:v>
                </c:pt>
                <c:pt idx="294">
                  <c:v>104.23846565276034</c:v>
                </c:pt>
                <c:pt idx="295">
                  <c:v>104.73844239802798</c:v>
                </c:pt>
                <c:pt idx="296">
                  <c:v>104.85471605971814</c:v>
                </c:pt>
                <c:pt idx="297">
                  <c:v>104.32189200502302</c:v>
                </c:pt>
                <c:pt idx="298">
                  <c:v>104.32189200502302</c:v>
                </c:pt>
                <c:pt idx="299">
                  <c:v>104.32189200502302</c:v>
                </c:pt>
                <c:pt idx="300">
                  <c:v>103.74284916980605</c:v>
                </c:pt>
                <c:pt idx="301">
                  <c:v>103.63878424259339</c:v>
                </c:pt>
                <c:pt idx="302">
                  <c:v>102.05513697037347</c:v>
                </c:pt>
                <c:pt idx="303">
                  <c:v>101.80485791358542</c:v>
                </c:pt>
                <c:pt idx="304">
                  <c:v>101.54062601739453</c:v>
                </c:pt>
                <c:pt idx="305">
                  <c:v>101.54062601739453</c:v>
                </c:pt>
                <c:pt idx="306">
                  <c:v>101.54062601739453</c:v>
                </c:pt>
                <c:pt idx="307">
                  <c:v>101.11564578391703</c:v>
                </c:pt>
                <c:pt idx="308">
                  <c:v>100.59968141016698</c:v>
                </c:pt>
                <c:pt idx="309">
                  <c:v>101.45400213943539</c:v>
                </c:pt>
                <c:pt idx="310">
                  <c:v>100.70403702153389</c:v>
                </c:pt>
                <c:pt idx="311">
                  <c:v>102.28797497790801</c:v>
                </c:pt>
                <c:pt idx="312">
                  <c:v>102.28797497790801</c:v>
                </c:pt>
                <c:pt idx="313">
                  <c:v>102.28797497790801</c:v>
                </c:pt>
                <c:pt idx="314">
                  <c:v>102.96875726710385</c:v>
                </c:pt>
                <c:pt idx="315">
                  <c:v>102.96875726710385</c:v>
                </c:pt>
                <c:pt idx="316">
                  <c:v>103.21845495558348</c:v>
                </c:pt>
                <c:pt idx="317">
                  <c:v>102.26035998325659</c:v>
                </c:pt>
                <c:pt idx="318">
                  <c:v>101.23308218222408</c:v>
                </c:pt>
                <c:pt idx="319">
                  <c:v>101.23308218222408</c:v>
                </c:pt>
                <c:pt idx="320">
                  <c:v>101.23308218222408</c:v>
                </c:pt>
                <c:pt idx="321">
                  <c:v>99.729663736570402</c:v>
                </c:pt>
                <c:pt idx="322">
                  <c:v>99.084344914190041</c:v>
                </c:pt>
                <c:pt idx="323">
                  <c:v>98.670701362727328</c:v>
                </c:pt>
                <c:pt idx="324">
                  <c:v>98.748895400213939</c:v>
                </c:pt>
                <c:pt idx="325">
                  <c:v>99.414271429235839</c:v>
                </c:pt>
                <c:pt idx="326">
                  <c:v>99.414271429235839</c:v>
                </c:pt>
                <c:pt idx="327">
                  <c:v>99.414271429235839</c:v>
                </c:pt>
                <c:pt idx="328">
                  <c:v>98.765173712850569</c:v>
                </c:pt>
                <c:pt idx="329">
                  <c:v>99.457583368215438</c:v>
                </c:pt>
                <c:pt idx="330">
                  <c:v>99.715710897167583</c:v>
                </c:pt>
                <c:pt idx="331">
                  <c:v>99.279684665829507</c:v>
                </c:pt>
                <c:pt idx="332">
                  <c:v>98.513150551137159</c:v>
                </c:pt>
                <c:pt idx="333">
                  <c:v>98.513150551137159</c:v>
                </c:pt>
                <c:pt idx="334">
                  <c:v>98.513150551137159</c:v>
                </c:pt>
                <c:pt idx="335">
                  <c:v>98.749476768522399</c:v>
                </c:pt>
                <c:pt idx="336">
                  <c:v>98.551811543649137</c:v>
                </c:pt>
                <c:pt idx="337">
                  <c:v>99.301776661550633</c:v>
                </c:pt>
                <c:pt idx="338">
                  <c:v>99.301776661550633</c:v>
                </c:pt>
                <c:pt idx="339">
                  <c:v>100.9240849262825</c:v>
                </c:pt>
                <c:pt idx="340">
                  <c:v>100.9240849262825</c:v>
                </c:pt>
                <c:pt idx="341">
                  <c:v>100.9240849262825</c:v>
                </c:pt>
                <c:pt idx="342">
                  <c:v>101.14674898841913</c:v>
                </c:pt>
                <c:pt idx="343">
                  <c:v>101.14674898841913</c:v>
                </c:pt>
                <c:pt idx="344">
                  <c:v>102.07112459885587</c:v>
                </c:pt>
                <c:pt idx="345">
                  <c:v>102.31588065671366</c:v>
                </c:pt>
                <c:pt idx="346">
                  <c:v>102.31588065671366</c:v>
                </c:pt>
                <c:pt idx="347">
                  <c:v>102.31588065671366</c:v>
                </c:pt>
                <c:pt idx="348">
                  <c:v>102.31588065671366</c:v>
                </c:pt>
                <c:pt idx="349">
                  <c:v>102.46064136551789</c:v>
                </c:pt>
                <c:pt idx="350">
                  <c:v>103.03183572857077</c:v>
                </c:pt>
                <c:pt idx="351">
                  <c:v>103.55564857448492</c:v>
                </c:pt>
                <c:pt idx="352">
                  <c:v>103.64634203060324</c:v>
                </c:pt>
                <c:pt idx="353">
                  <c:v>103.64634203060324</c:v>
                </c:pt>
                <c:pt idx="354">
                  <c:v>103.64634203060324</c:v>
                </c:pt>
                <c:pt idx="355">
                  <c:v>103.64634203060324</c:v>
                </c:pt>
                <c:pt idx="356">
                  <c:v>102.94201432491512</c:v>
                </c:pt>
                <c:pt idx="357">
                  <c:v>102.67051532486862</c:v>
                </c:pt>
                <c:pt idx="358">
                  <c:v>102.42982884517001</c:v>
                </c:pt>
                <c:pt idx="359">
                  <c:v>102.4629668387517</c:v>
                </c:pt>
                <c:pt idx="360">
                  <c:v>102.46064136551789</c:v>
                </c:pt>
                <c:pt idx="361">
                  <c:v>102.46064136551789</c:v>
                </c:pt>
                <c:pt idx="362">
                  <c:v>102.46064136551789</c:v>
                </c:pt>
                <c:pt idx="363">
                  <c:v>103.15450444165388</c:v>
                </c:pt>
                <c:pt idx="364">
                  <c:v>103.30478814938841</c:v>
                </c:pt>
                <c:pt idx="365">
                  <c:v>103.56262499418631</c:v>
                </c:pt>
                <c:pt idx="366">
                  <c:v>104.15242314310962</c:v>
                </c:pt>
                <c:pt idx="367">
                  <c:v>105.02418492163154</c:v>
                </c:pt>
                <c:pt idx="368">
                  <c:v>105.02418492163154</c:v>
                </c:pt>
                <c:pt idx="369">
                  <c:v>105.02418492163154</c:v>
                </c:pt>
                <c:pt idx="370">
                  <c:v>105.02418492163154</c:v>
                </c:pt>
                <c:pt idx="371">
                  <c:v>105.50468582856614</c:v>
                </c:pt>
                <c:pt idx="372">
                  <c:v>105.16865494628156</c:v>
                </c:pt>
                <c:pt idx="373">
                  <c:v>106.13343565415563</c:v>
                </c:pt>
                <c:pt idx="374">
                  <c:v>105.04743965396959</c:v>
                </c:pt>
                <c:pt idx="375">
                  <c:v>105.04743965396959</c:v>
                </c:pt>
                <c:pt idx="376">
                  <c:v>105.04743965396959</c:v>
                </c:pt>
                <c:pt idx="377">
                  <c:v>106.18343332868241</c:v>
                </c:pt>
                <c:pt idx="378">
                  <c:v>106.19244453746339</c:v>
                </c:pt>
                <c:pt idx="379">
                  <c:v>106.47818706106693</c:v>
                </c:pt>
                <c:pt idx="380">
                  <c:v>106.37295939723734</c:v>
                </c:pt>
                <c:pt idx="381">
                  <c:v>106.47644295614158</c:v>
                </c:pt>
                <c:pt idx="382">
                  <c:v>106.47644295614158</c:v>
                </c:pt>
                <c:pt idx="383">
                  <c:v>106.47644295614158</c:v>
                </c:pt>
                <c:pt idx="384">
                  <c:v>106.96508301939444</c:v>
                </c:pt>
                <c:pt idx="385">
                  <c:v>106.31191572485001</c:v>
                </c:pt>
                <c:pt idx="386">
                  <c:v>105.70293242174782</c:v>
                </c:pt>
                <c:pt idx="387">
                  <c:v>105.40178363797033</c:v>
                </c:pt>
                <c:pt idx="388">
                  <c:v>105.82879866052744</c:v>
                </c:pt>
                <c:pt idx="389">
                  <c:v>105.82879866052744</c:v>
                </c:pt>
                <c:pt idx="390">
                  <c:v>105.82879866052744</c:v>
                </c:pt>
                <c:pt idx="391">
                  <c:v>106.47411748290779</c:v>
                </c:pt>
                <c:pt idx="392">
                  <c:v>106.66945723454724</c:v>
                </c:pt>
                <c:pt idx="393">
                  <c:v>106.30552067345707</c:v>
                </c:pt>
                <c:pt idx="394">
                  <c:v>106.51335984372821</c:v>
                </c:pt>
                <c:pt idx="395">
                  <c:v>107.54935816938746</c:v>
                </c:pt>
                <c:pt idx="396">
                  <c:v>107.54935816938746</c:v>
                </c:pt>
                <c:pt idx="397">
                  <c:v>107.54935816938746</c:v>
                </c:pt>
                <c:pt idx="398">
                  <c:v>108.12665689967911</c:v>
                </c:pt>
                <c:pt idx="399">
                  <c:v>108.33129854425377</c:v>
                </c:pt>
                <c:pt idx="400">
                  <c:v>107.75312776149948</c:v>
                </c:pt>
                <c:pt idx="401">
                  <c:v>107.48191944560719</c:v>
                </c:pt>
                <c:pt idx="402">
                  <c:v>107.75138365657411</c:v>
                </c:pt>
                <c:pt idx="403">
                  <c:v>107.75138365657411</c:v>
                </c:pt>
                <c:pt idx="404">
                  <c:v>107.75138365657411</c:v>
                </c:pt>
                <c:pt idx="405">
                  <c:v>108.09875122087345</c:v>
                </c:pt>
                <c:pt idx="406">
                  <c:v>108.12869168875866</c:v>
                </c:pt>
                <c:pt idx="407">
                  <c:v>108.86935491372496</c:v>
                </c:pt>
                <c:pt idx="408">
                  <c:v>108.33536812241292</c:v>
                </c:pt>
                <c:pt idx="409">
                  <c:v>107.92172457095019</c:v>
                </c:pt>
                <c:pt idx="410">
                  <c:v>107.92172457095019</c:v>
                </c:pt>
                <c:pt idx="411">
                  <c:v>107.92172457095019</c:v>
                </c:pt>
                <c:pt idx="412">
                  <c:v>108.14322589646994</c:v>
                </c:pt>
                <c:pt idx="413">
                  <c:v>108.80976466210875</c:v>
                </c:pt>
                <c:pt idx="414">
                  <c:v>109.04085856471792</c:v>
                </c:pt>
                <c:pt idx="415">
                  <c:v>108.64669085158829</c:v>
                </c:pt>
                <c:pt idx="416">
                  <c:v>109.4483977489419</c:v>
                </c:pt>
                <c:pt idx="417">
                  <c:v>109.4483977489419</c:v>
                </c:pt>
                <c:pt idx="418">
                  <c:v>109.4483977489419</c:v>
                </c:pt>
                <c:pt idx="419">
                  <c:v>109.0382424073299</c:v>
                </c:pt>
                <c:pt idx="420">
                  <c:v>109.394330496256</c:v>
                </c:pt>
                <c:pt idx="421">
                  <c:v>109.62774987209897</c:v>
                </c:pt>
                <c:pt idx="422">
                  <c:v>109.13009860006512</c:v>
                </c:pt>
                <c:pt idx="423">
                  <c:v>108.51530161387844</c:v>
                </c:pt>
                <c:pt idx="424">
                  <c:v>108.51530161387844</c:v>
                </c:pt>
                <c:pt idx="425">
                  <c:v>108.51530161387844</c:v>
                </c:pt>
                <c:pt idx="426">
                  <c:v>108.66471326915028</c:v>
                </c:pt>
                <c:pt idx="427">
                  <c:v>109.39840007441515</c:v>
                </c:pt>
                <c:pt idx="428">
                  <c:v>110.29777684758848</c:v>
                </c:pt>
                <c:pt idx="429">
                  <c:v>110.29777684758848</c:v>
                </c:pt>
                <c:pt idx="430">
                  <c:v>111.55905539277242</c:v>
                </c:pt>
                <c:pt idx="431">
                  <c:v>111.55905539277242</c:v>
                </c:pt>
                <c:pt idx="432">
                  <c:v>111.55905539277242</c:v>
                </c:pt>
                <c:pt idx="433">
                  <c:v>112.33518208455419</c:v>
                </c:pt>
                <c:pt idx="434">
                  <c:v>112.72150132551974</c:v>
                </c:pt>
                <c:pt idx="435">
                  <c:v>112.77673131482257</c:v>
                </c:pt>
                <c:pt idx="436">
                  <c:v>113.35112320357193</c:v>
                </c:pt>
                <c:pt idx="437">
                  <c:v>112.38895865308591</c:v>
                </c:pt>
                <c:pt idx="438">
                  <c:v>112.38895865308591</c:v>
                </c:pt>
                <c:pt idx="439">
                  <c:v>112.38895865308591</c:v>
                </c:pt>
                <c:pt idx="440">
                  <c:v>112.52906841542256</c:v>
                </c:pt>
                <c:pt idx="441">
                  <c:v>113.01451095297894</c:v>
                </c:pt>
                <c:pt idx="442">
                  <c:v>112.69417701502256</c:v>
                </c:pt>
                <c:pt idx="443">
                  <c:v>112.86538998186131</c:v>
                </c:pt>
                <c:pt idx="444">
                  <c:v>113.74180270685086</c:v>
                </c:pt>
                <c:pt idx="445">
                  <c:v>113.74180270685086</c:v>
                </c:pt>
                <c:pt idx="446">
                  <c:v>113.74180270685086</c:v>
                </c:pt>
                <c:pt idx="447">
                  <c:v>114.59612343611927</c:v>
                </c:pt>
                <c:pt idx="448">
                  <c:v>114.81588065671365</c:v>
                </c:pt>
                <c:pt idx="449">
                  <c:v>115.30364866750385</c:v>
                </c:pt>
                <c:pt idx="450">
                  <c:v>116.15244639784197</c:v>
                </c:pt>
                <c:pt idx="451">
                  <c:v>114.79117250360449</c:v>
                </c:pt>
                <c:pt idx="452">
                  <c:v>114.79117250360449</c:v>
                </c:pt>
                <c:pt idx="453">
                  <c:v>114.79117250360449</c:v>
                </c:pt>
                <c:pt idx="454">
                  <c:v>114.36880842751501</c:v>
                </c:pt>
                <c:pt idx="455">
                  <c:v>114.41677131296217</c:v>
                </c:pt>
                <c:pt idx="456">
                  <c:v>114.9847681503186</c:v>
                </c:pt>
                <c:pt idx="457">
                  <c:v>114.29642807311289</c:v>
                </c:pt>
                <c:pt idx="458">
                  <c:v>114.21590856239246</c:v>
                </c:pt>
                <c:pt idx="459">
                  <c:v>114.21590856239246</c:v>
                </c:pt>
                <c:pt idx="460">
                  <c:v>114.21590856239246</c:v>
                </c:pt>
                <c:pt idx="461">
                  <c:v>114.84233291474814</c:v>
                </c:pt>
                <c:pt idx="462">
                  <c:v>114.72460583228687</c:v>
                </c:pt>
                <c:pt idx="463">
                  <c:v>113.52117343379378</c:v>
                </c:pt>
                <c:pt idx="464">
                  <c:v>112.67877075484863</c:v>
                </c:pt>
                <c:pt idx="465">
                  <c:v>113.46565276033674</c:v>
                </c:pt>
                <c:pt idx="466">
                  <c:v>113.46565276033674</c:v>
                </c:pt>
                <c:pt idx="467">
                  <c:v>113.46565276033674</c:v>
                </c:pt>
                <c:pt idx="468">
                  <c:v>113.93249151202269</c:v>
                </c:pt>
                <c:pt idx="469">
                  <c:v>113.77871959443746</c:v>
                </c:pt>
                <c:pt idx="470">
                  <c:v>114.13742384075158</c:v>
                </c:pt>
                <c:pt idx="471">
                  <c:v>113.61738988884238</c:v>
                </c:pt>
                <c:pt idx="472">
                  <c:v>112.94997907074089</c:v>
                </c:pt>
                <c:pt idx="473">
                  <c:v>112.94997907074089</c:v>
                </c:pt>
                <c:pt idx="474">
                  <c:v>112.94997907074089</c:v>
                </c:pt>
                <c:pt idx="475">
                  <c:v>112.98631459001906</c:v>
                </c:pt>
                <c:pt idx="476">
                  <c:v>112.98631459001906</c:v>
                </c:pt>
                <c:pt idx="477">
                  <c:v>113.16334123994234</c:v>
                </c:pt>
                <c:pt idx="478">
                  <c:v>112.58342635226268</c:v>
                </c:pt>
                <c:pt idx="479">
                  <c:v>112.26309241430631</c:v>
                </c:pt>
                <c:pt idx="480">
                  <c:v>112.26309241430631</c:v>
                </c:pt>
                <c:pt idx="481">
                  <c:v>112.26309241430631</c:v>
                </c:pt>
                <c:pt idx="482">
                  <c:v>112.74824426770846</c:v>
                </c:pt>
                <c:pt idx="483">
                  <c:v>112.76481326449934</c:v>
                </c:pt>
                <c:pt idx="484">
                  <c:v>113.04125389516769</c:v>
                </c:pt>
                <c:pt idx="485">
                  <c:v>112.70812985442538</c:v>
                </c:pt>
                <c:pt idx="486">
                  <c:v>112.00525556950839</c:v>
                </c:pt>
                <c:pt idx="487">
                  <c:v>112.00525556950839</c:v>
                </c:pt>
                <c:pt idx="488">
                  <c:v>112.00525556950839</c:v>
                </c:pt>
                <c:pt idx="489">
                  <c:v>112.23925631365984</c:v>
                </c:pt>
                <c:pt idx="490">
                  <c:v>112.45203711455282</c:v>
                </c:pt>
                <c:pt idx="491">
                  <c:v>112.47994279335846</c:v>
                </c:pt>
                <c:pt idx="492">
                  <c:v>111.9354913724943</c:v>
                </c:pt>
                <c:pt idx="493">
                  <c:v>112.99067485233245</c:v>
                </c:pt>
                <c:pt idx="494">
                  <c:v>112.99067485233245</c:v>
                </c:pt>
                <c:pt idx="495">
                  <c:v>112.99067485233245</c:v>
                </c:pt>
                <c:pt idx="496">
                  <c:v>113.53425422073391</c:v>
                </c:pt>
                <c:pt idx="497">
                  <c:v>113.80226501092974</c:v>
                </c:pt>
                <c:pt idx="498">
                  <c:v>114.01242965443468</c:v>
                </c:pt>
                <c:pt idx="499">
                  <c:v>114.68681689223756</c:v>
                </c:pt>
                <c:pt idx="500">
                  <c:v>115.22690805078835</c:v>
                </c:pt>
                <c:pt idx="501">
                  <c:v>115.22690805078835</c:v>
                </c:pt>
                <c:pt idx="502">
                  <c:v>115.22690805078835</c:v>
                </c:pt>
                <c:pt idx="503">
                  <c:v>116.25244174689549</c:v>
                </c:pt>
                <c:pt idx="504">
                  <c:v>116.2341286451793</c:v>
                </c:pt>
                <c:pt idx="505">
                  <c:v>116.68061950606949</c:v>
                </c:pt>
                <c:pt idx="506">
                  <c:v>116.87305241616667</c:v>
                </c:pt>
                <c:pt idx="507">
                  <c:v>117.39192363145901</c:v>
                </c:pt>
                <c:pt idx="508">
                  <c:v>117.39192363145901</c:v>
                </c:pt>
                <c:pt idx="509">
                  <c:v>117.39192363145901</c:v>
                </c:pt>
                <c:pt idx="510">
                  <c:v>117.04862564531882</c:v>
                </c:pt>
                <c:pt idx="511">
                  <c:v>117.04862564531882</c:v>
                </c:pt>
                <c:pt idx="512">
                  <c:v>115.70043253802149</c:v>
                </c:pt>
                <c:pt idx="513">
                  <c:v>114.77576624343054</c:v>
                </c:pt>
                <c:pt idx="514">
                  <c:v>114.37985442537557</c:v>
                </c:pt>
                <c:pt idx="515">
                  <c:v>114.37985442537557</c:v>
                </c:pt>
                <c:pt idx="516">
                  <c:v>114.37985442537557</c:v>
                </c:pt>
                <c:pt idx="517">
                  <c:v>114.38159853030092</c:v>
                </c:pt>
                <c:pt idx="518">
                  <c:v>114.32433375191853</c:v>
                </c:pt>
                <c:pt idx="519">
                  <c:v>114.62519185154181</c:v>
                </c:pt>
                <c:pt idx="520">
                  <c:v>113.50373238454026</c:v>
                </c:pt>
                <c:pt idx="521">
                  <c:v>114.17085251848751</c:v>
                </c:pt>
                <c:pt idx="522">
                  <c:v>114.17085251848751</c:v>
                </c:pt>
                <c:pt idx="523">
                  <c:v>114.17085251848751</c:v>
                </c:pt>
                <c:pt idx="524">
                  <c:v>114.17085251848751</c:v>
                </c:pt>
                <c:pt idx="525">
                  <c:v>113.53396353657969</c:v>
                </c:pt>
                <c:pt idx="526">
                  <c:v>112.99532579880005</c:v>
                </c:pt>
                <c:pt idx="527">
                  <c:v>113.63279614901633</c:v>
                </c:pt>
                <c:pt idx="528">
                  <c:v>114.25922050137203</c:v>
                </c:pt>
                <c:pt idx="529">
                  <c:v>114.25922050137203</c:v>
                </c:pt>
                <c:pt idx="530">
                  <c:v>114.25922050137203</c:v>
                </c:pt>
                <c:pt idx="531">
                  <c:v>113.43861913399375</c:v>
                </c:pt>
                <c:pt idx="532">
                  <c:v>114.47054788149389</c:v>
                </c:pt>
                <c:pt idx="533">
                  <c:v>115.17691037626156</c:v>
                </c:pt>
                <c:pt idx="534">
                  <c:v>115.07604297474536</c:v>
                </c:pt>
                <c:pt idx="535">
                  <c:v>114.82634528626576</c:v>
                </c:pt>
                <c:pt idx="536">
                  <c:v>114.82634528626576</c:v>
                </c:pt>
                <c:pt idx="537">
                  <c:v>114.82634528626576</c:v>
                </c:pt>
                <c:pt idx="538">
                  <c:v>114.71414120273475</c:v>
                </c:pt>
                <c:pt idx="539">
                  <c:v>115.17778242872426</c:v>
                </c:pt>
                <c:pt idx="540">
                  <c:v>114.36154132365937</c:v>
                </c:pt>
                <c:pt idx="541">
                  <c:v>114.09178642853821</c:v>
                </c:pt>
                <c:pt idx="542">
                  <c:v>113.61477373145436</c:v>
                </c:pt>
                <c:pt idx="543">
                  <c:v>113.61477373145436</c:v>
                </c:pt>
                <c:pt idx="544">
                  <c:v>113.61477373145436</c:v>
                </c:pt>
                <c:pt idx="545">
                  <c:v>112.09798381470631</c:v>
                </c:pt>
                <c:pt idx="546">
                  <c:v>112.09798381470631</c:v>
                </c:pt>
                <c:pt idx="547">
                  <c:v>111.17011999441888</c:v>
                </c:pt>
                <c:pt idx="548">
                  <c:v>109.63007534533278</c:v>
                </c:pt>
                <c:pt idx="549">
                  <c:v>110.73467513138924</c:v>
                </c:pt>
                <c:pt idx="550">
                  <c:v>110.73467513138924</c:v>
                </c:pt>
                <c:pt idx="551">
                  <c:v>110.73467513138924</c:v>
                </c:pt>
                <c:pt idx="552">
                  <c:v>111.2791265522534</c:v>
                </c:pt>
                <c:pt idx="553">
                  <c:v>110.92274777917306</c:v>
                </c:pt>
                <c:pt idx="554">
                  <c:v>110.39690014417936</c:v>
                </c:pt>
                <c:pt idx="555">
                  <c:v>111.23465187665691</c:v>
                </c:pt>
                <c:pt idx="556">
                  <c:v>111.80061392493373</c:v>
                </c:pt>
                <c:pt idx="557">
                  <c:v>111.80061392493373</c:v>
                </c:pt>
                <c:pt idx="558">
                  <c:v>111.80061392493373</c:v>
                </c:pt>
                <c:pt idx="559">
                  <c:v>112.85376261569229</c:v>
                </c:pt>
                <c:pt idx="560">
                  <c:v>112.82440351611554</c:v>
                </c:pt>
                <c:pt idx="561">
                  <c:v>113.03834705362542</c:v>
                </c:pt>
                <c:pt idx="562">
                  <c:v>112.75812752895213</c:v>
                </c:pt>
                <c:pt idx="563">
                  <c:v>112.93282870564158</c:v>
                </c:pt>
                <c:pt idx="564">
                  <c:v>112.93282870564158</c:v>
                </c:pt>
                <c:pt idx="565">
                  <c:v>113.51535975070928</c:v>
                </c:pt>
                <c:pt idx="566">
                  <c:v>113.03863773777965</c:v>
                </c:pt>
                <c:pt idx="567">
                  <c:v>113.03863773777965</c:v>
                </c:pt>
                <c:pt idx="568">
                  <c:v>114.38683084507699</c:v>
                </c:pt>
                <c:pt idx="569">
                  <c:v>114.90860890191155</c:v>
                </c:pt>
                <c:pt idx="570">
                  <c:v>114.71443188688899</c:v>
                </c:pt>
                <c:pt idx="571">
                  <c:v>114.71443188688899</c:v>
                </c:pt>
                <c:pt idx="572">
                  <c:v>114.71443188688899</c:v>
                </c:pt>
                <c:pt idx="573">
                  <c:v>114.4946746662946</c:v>
                </c:pt>
                <c:pt idx="574">
                  <c:v>115.01441793404959</c:v>
                </c:pt>
                <c:pt idx="575">
                  <c:v>115.17981721780382</c:v>
                </c:pt>
                <c:pt idx="576">
                  <c:v>115.12255243942143</c:v>
                </c:pt>
                <c:pt idx="577">
                  <c:v>115.08011255290454</c:v>
                </c:pt>
                <c:pt idx="578">
                  <c:v>115.08011255290454</c:v>
                </c:pt>
                <c:pt idx="579">
                  <c:v>115.08011255290454</c:v>
                </c:pt>
                <c:pt idx="580">
                  <c:v>115.08011255290454</c:v>
                </c:pt>
                <c:pt idx="581">
                  <c:v>115.63241244593276</c:v>
                </c:pt>
                <c:pt idx="582">
                  <c:v>116.83526347611739</c:v>
                </c:pt>
                <c:pt idx="583">
                  <c:v>117.04775359285615</c:v>
                </c:pt>
                <c:pt idx="584">
                  <c:v>117.83114738849356</c:v>
                </c:pt>
                <c:pt idx="585">
                  <c:v>117.83114738849356</c:v>
                </c:pt>
                <c:pt idx="586">
                  <c:v>117.83114738849356</c:v>
                </c:pt>
                <c:pt idx="587">
                  <c:v>120.26649923259383</c:v>
                </c:pt>
                <c:pt idx="588">
                  <c:v>121.24494209571648</c:v>
                </c:pt>
                <c:pt idx="589">
                  <c:v>121.72515231849684</c:v>
                </c:pt>
                <c:pt idx="590">
                  <c:v>121.51266220175808</c:v>
                </c:pt>
                <c:pt idx="591">
                  <c:v>121.90944607227571</c:v>
                </c:pt>
                <c:pt idx="592">
                  <c:v>121.90944607227571</c:v>
                </c:pt>
                <c:pt idx="593">
                  <c:v>121.90944607227571</c:v>
                </c:pt>
                <c:pt idx="594">
                  <c:v>122.07048509371657</c:v>
                </c:pt>
                <c:pt idx="595">
                  <c:v>121.54318403795175</c:v>
                </c:pt>
                <c:pt idx="596">
                  <c:v>121.65916701548764</c:v>
                </c:pt>
                <c:pt idx="597">
                  <c:v>123.14950467420121</c:v>
                </c:pt>
                <c:pt idx="598">
                  <c:v>124.74216315520211</c:v>
                </c:pt>
                <c:pt idx="599">
                  <c:v>124.74216315520211</c:v>
                </c:pt>
                <c:pt idx="600">
                  <c:v>124.74216315520211</c:v>
                </c:pt>
                <c:pt idx="601">
                  <c:v>124.5212431979908</c:v>
                </c:pt>
                <c:pt idx="602">
                  <c:v>124.72152458025208</c:v>
                </c:pt>
                <c:pt idx="603">
                  <c:v>122.96026928980048</c:v>
                </c:pt>
                <c:pt idx="604">
                  <c:v>123.57012464536534</c:v>
                </c:pt>
                <c:pt idx="605">
                  <c:v>124.11864564438864</c:v>
                </c:pt>
                <c:pt idx="606">
                  <c:v>124.11864564438864</c:v>
                </c:pt>
                <c:pt idx="607">
                  <c:v>124.11864564438864</c:v>
                </c:pt>
                <c:pt idx="608">
                  <c:v>124.11864564438864</c:v>
                </c:pt>
                <c:pt idx="609">
                  <c:v>124.65321380400911</c:v>
                </c:pt>
                <c:pt idx="610">
                  <c:v>125.89385377424307</c:v>
                </c:pt>
                <c:pt idx="611">
                  <c:v>126.6144597925678</c:v>
                </c:pt>
                <c:pt idx="612">
                  <c:v>126.3394725826706</c:v>
                </c:pt>
                <c:pt idx="613">
                  <c:v>126.3394725826706</c:v>
                </c:pt>
                <c:pt idx="614">
                  <c:v>126.3394725826706</c:v>
                </c:pt>
                <c:pt idx="615">
                  <c:v>126.40051625505792</c:v>
                </c:pt>
                <c:pt idx="616">
                  <c:v>125.95809497232686</c:v>
                </c:pt>
                <c:pt idx="617">
                  <c:v>125.0950537184317</c:v>
                </c:pt>
                <c:pt idx="618">
                  <c:v>125.9162364541184</c:v>
                </c:pt>
                <c:pt idx="619">
                  <c:v>126.21971071112972</c:v>
                </c:pt>
                <c:pt idx="620">
                  <c:v>126.21971071112972</c:v>
                </c:pt>
                <c:pt idx="621">
                  <c:v>126.21971071112972</c:v>
                </c:pt>
                <c:pt idx="622">
                  <c:v>125.06976419701409</c:v>
                </c:pt>
                <c:pt idx="623">
                  <c:v>125.25493000325565</c:v>
                </c:pt>
                <c:pt idx="624">
                  <c:v>125.68427049904656</c:v>
                </c:pt>
                <c:pt idx="625">
                  <c:v>125.84996046695503</c:v>
                </c:pt>
                <c:pt idx="626">
                  <c:v>127.28797497790801</c:v>
                </c:pt>
                <c:pt idx="627">
                  <c:v>127.28797497790801</c:v>
                </c:pt>
                <c:pt idx="628">
                  <c:v>127.28797497790801</c:v>
                </c:pt>
                <c:pt idx="629">
                  <c:v>128.46757127575464</c:v>
                </c:pt>
                <c:pt idx="630">
                  <c:v>128.08880982279894</c:v>
                </c:pt>
                <c:pt idx="631">
                  <c:v>125.41248081484584</c:v>
                </c:pt>
                <c:pt idx="632">
                  <c:v>124.77471978047534</c:v>
                </c:pt>
                <c:pt idx="633">
                  <c:v>125.70578112645924</c:v>
                </c:pt>
                <c:pt idx="634">
                  <c:v>125.41160876238315</c:v>
                </c:pt>
                <c:pt idx="635">
                  <c:v>125.41160876238315</c:v>
                </c:pt>
                <c:pt idx="636">
                  <c:v>125.41160876238315</c:v>
                </c:pt>
                <c:pt idx="637">
                  <c:v>123.47565229524209</c:v>
                </c:pt>
                <c:pt idx="638">
                  <c:v>124.72646621087394</c:v>
                </c:pt>
                <c:pt idx="639">
                  <c:v>124.13724943025906</c:v>
                </c:pt>
                <c:pt idx="640">
                  <c:v>124.13724943025906</c:v>
                </c:pt>
                <c:pt idx="641">
                  <c:v>124.13724943025906</c:v>
                </c:pt>
                <c:pt idx="642">
                  <c:v>124.13724943025906</c:v>
                </c:pt>
                <c:pt idx="643">
                  <c:v>126.37551741779451</c:v>
                </c:pt>
                <c:pt idx="644">
                  <c:v>125.1226687130831</c:v>
                </c:pt>
                <c:pt idx="645">
                  <c:v>126.30633458908889</c:v>
                </c:pt>
                <c:pt idx="646">
                  <c:v>126.14209804195156</c:v>
                </c:pt>
                <c:pt idx="647">
                  <c:v>127.05106739221432</c:v>
                </c:pt>
                <c:pt idx="648">
                  <c:v>127.05106739221432</c:v>
                </c:pt>
                <c:pt idx="649">
                  <c:v>127.05106739221432</c:v>
                </c:pt>
                <c:pt idx="650">
                  <c:v>126.57376401097625</c:v>
                </c:pt>
                <c:pt idx="651">
                  <c:v>127.49058183340311</c:v>
                </c:pt>
                <c:pt idx="652">
                  <c:v>127.49697688479607</c:v>
                </c:pt>
                <c:pt idx="653">
                  <c:v>126.26127854518397</c:v>
                </c:pt>
                <c:pt idx="654">
                  <c:v>126.63655178828893</c:v>
                </c:pt>
                <c:pt idx="655">
                  <c:v>126.63655178828893</c:v>
                </c:pt>
                <c:pt idx="656">
                  <c:v>126.63655178828893</c:v>
                </c:pt>
                <c:pt idx="657">
                  <c:v>125.6688642388726</c:v>
                </c:pt>
                <c:pt idx="658">
                  <c:v>126.40836472722199</c:v>
                </c:pt>
                <c:pt idx="659">
                  <c:v>126.97112924980235</c:v>
                </c:pt>
                <c:pt idx="660">
                  <c:v>127.38215664387704</c:v>
                </c:pt>
                <c:pt idx="661">
                  <c:v>128.13764476070881</c:v>
                </c:pt>
                <c:pt idx="662">
                  <c:v>128.13764476070881</c:v>
                </c:pt>
                <c:pt idx="663">
                  <c:v>128.13764476070881</c:v>
                </c:pt>
                <c:pt idx="664">
                  <c:v>128.61175061625042</c:v>
                </c:pt>
                <c:pt idx="665">
                  <c:v>129.04603274266316</c:v>
                </c:pt>
                <c:pt idx="666">
                  <c:v>128.22107111297149</c:v>
                </c:pt>
                <c:pt idx="667">
                  <c:v>129.16521324589556</c:v>
                </c:pt>
                <c:pt idx="668">
                  <c:v>129.13759825124413</c:v>
                </c:pt>
                <c:pt idx="669">
                  <c:v>129.13759825124413</c:v>
                </c:pt>
                <c:pt idx="670">
                  <c:v>129.13759825124413</c:v>
                </c:pt>
                <c:pt idx="671">
                  <c:v>128.6105878796335</c:v>
                </c:pt>
                <c:pt idx="672">
                  <c:v>129.05417189898142</c:v>
                </c:pt>
                <c:pt idx="673">
                  <c:v>127.61702944049117</c:v>
                </c:pt>
                <c:pt idx="674">
                  <c:v>127.8010325101158</c:v>
                </c:pt>
                <c:pt idx="675">
                  <c:v>129.87041300404633</c:v>
                </c:pt>
                <c:pt idx="676">
                  <c:v>130.10092553834707</c:v>
                </c:pt>
                <c:pt idx="677">
                  <c:v>130.10092553834707</c:v>
                </c:pt>
                <c:pt idx="678">
                  <c:v>130.25905771824566</c:v>
                </c:pt>
                <c:pt idx="679">
                  <c:v>129.97244314217943</c:v>
                </c:pt>
                <c:pt idx="680">
                  <c:v>130.6570043253802</c:v>
                </c:pt>
                <c:pt idx="681">
                  <c:v>130.77037114552812</c:v>
                </c:pt>
                <c:pt idx="682">
                  <c:v>130.77037114552812</c:v>
                </c:pt>
                <c:pt idx="683">
                  <c:v>130.77037114552812</c:v>
                </c:pt>
                <c:pt idx="684">
                  <c:v>130.77037114552812</c:v>
                </c:pt>
                <c:pt idx="685">
                  <c:v>129.83494953723084</c:v>
                </c:pt>
                <c:pt idx="686">
                  <c:v>129.85268127063858</c:v>
                </c:pt>
                <c:pt idx="687">
                  <c:v>127.88765638807497</c:v>
                </c:pt>
                <c:pt idx="688">
                  <c:v>128.75360448351242</c:v>
                </c:pt>
                <c:pt idx="689">
                  <c:v>128.0367773591926</c:v>
                </c:pt>
                <c:pt idx="690">
                  <c:v>128.0367773591926</c:v>
                </c:pt>
                <c:pt idx="691">
                  <c:v>128.0367773591926</c:v>
                </c:pt>
                <c:pt idx="692">
                  <c:v>128.22485000697642</c:v>
                </c:pt>
                <c:pt idx="693">
                  <c:v>126.83974001209246</c:v>
                </c:pt>
                <c:pt idx="694">
                  <c:v>126.96560625087206</c:v>
                </c:pt>
                <c:pt idx="695">
                  <c:v>127.9705013720292</c:v>
                </c:pt>
                <c:pt idx="696">
                  <c:v>128.46350169759546</c:v>
                </c:pt>
                <c:pt idx="697">
                  <c:v>128.46350169759546</c:v>
                </c:pt>
                <c:pt idx="698">
                  <c:v>128.46350169759546</c:v>
                </c:pt>
                <c:pt idx="699">
                  <c:v>128.46350169759546</c:v>
                </c:pt>
                <c:pt idx="700">
                  <c:v>127.92835216966654</c:v>
                </c:pt>
                <c:pt idx="701">
                  <c:v>128.61988977256874</c:v>
                </c:pt>
                <c:pt idx="702">
                  <c:v>129.80152085949493</c:v>
                </c:pt>
                <c:pt idx="703">
                  <c:v>129.80152085949493</c:v>
                </c:pt>
                <c:pt idx="704">
                  <c:v>129.80152085949493</c:v>
                </c:pt>
                <c:pt idx="705">
                  <c:v>129.80152085949493</c:v>
                </c:pt>
                <c:pt idx="706">
                  <c:v>130.58694944421191</c:v>
                </c:pt>
                <c:pt idx="707">
                  <c:v>130.5363704013767</c:v>
                </c:pt>
                <c:pt idx="708">
                  <c:v>130.42794521185061</c:v>
                </c:pt>
                <c:pt idx="709">
                  <c:v>130.89303985861125</c:v>
                </c:pt>
                <c:pt idx="710">
                  <c:v>130.88751685968097</c:v>
                </c:pt>
                <c:pt idx="711">
                  <c:v>130.88751685968097</c:v>
                </c:pt>
                <c:pt idx="712">
                  <c:v>130.88751685968097</c:v>
                </c:pt>
                <c:pt idx="713">
                  <c:v>131.77468489837682</c:v>
                </c:pt>
                <c:pt idx="714">
                  <c:v>131.63777266173668</c:v>
                </c:pt>
                <c:pt idx="715">
                  <c:v>132.28338216827126</c:v>
                </c:pt>
                <c:pt idx="716">
                  <c:v>132.28338216827126</c:v>
                </c:pt>
                <c:pt idx="717">
                  <c:v>130.92065485326265</c:v>
                </c:pt>
                <c:pt idx="718">
                  <c:v>130.92065485326265</c:v>
                </c:pt>
                <c:pt idx="719">
                  <c:v>130.92065485326265</c:v>
                </c:pt>
                <c:pt idx="720">
                  <c:v>129.4852564996977</c:v>
                </c:pt>
                <c:pt idx="721">
                  <c:v>128.76087158736803</c:v>
                </c:pt>
                <c:pt idx="722">
                  <c:v>128.76087158736803</c:v>
                </c:pt>
                <c:pt idx="723">
                  <c:v>127.87690107436862</c:v>
                </c:pt>
                <c:pt idx="724">
                  <c:v>128.75563927259196</c:v>
                </c:pt>
                <c:pt idx="725">
                  <c:v>128.75563927259196</c:v>
                </c:pt>
                <c:pt idx="726">
                  <c:v>128.75563927259196</c:v>
                </c:pt>
                <c:pt idx="727">
                  <c:v>129.85675084879776</c:v>
                </c:pt>
                <c:pt idx="728">
                  <c:v>130.0404632342682</c:v>
                </c:pt>
                <c:pt idx="729">
                  <c:v>130.24045393237523</c:v>
                </c:pt>
                <c:pt idx="730">
                  <c:v>131.21686200641832</c:v>
                </c:pt>
                <c:pt idx="731">
                  <c:v>130.34248407050836</c:v>
                </c:pt>
                <c:pt idx="732">
                  <c:v>130.34248407050836</c:v>
                </c:pt>
                <c:pt idx="733">
                  <c:v>130.34248407050836</c:v>
                </c:pt>
                <c:pt idx="734">
                  <c:v>131.64155155574159</c:v>
                </c:pt>
                <c:pt idx="735">
                  <c:v>131.41743407283383</c:v>
                </c:pt>
                <c:pt idx="736">
                  <c:v>131.41743407283383</c:v>
                </c:pt>
                <c:pt idx="737">
                  <c:v>131.66945723454722</c:v>
                </c:pt>
                <c:pt idx="738">
                  <c:v>130.66746895493233</c:v>
                </c:pt>
                <c:pt idx="739">
                  <c:v>130.66746895493233</c:v>
                </c:pt>
                <c:pt idx="740">
                  <c:v>130.66746895493233</c:v>
                </c:pt>
                <c:pt idx="741">
                  <c:v>130.47474536068091</c:v>
                </c:pt>
                <c:pt idx="742">
                  <c:v>129.65966699223293</c:v>
                </c:pt>
                <c:pt idx="743">
                  <c:v>129.65966699223293</c:v>
                </c:pt>
                <c:pt idx="744">
                  <c:v>127.65394632807777</c:v>
                </c:pt>
                <c:pt idx="745">
                  <c:v>128.22194316543417</c:v>
                </c:pt>
                <c:pt idx="746">
                  <c:v>128.22194316543417</c:v>
                </c:pt>
                <c:pt idx="747">
                  <c:v>128.22194316543417</c:v>
                </c:pt>
                <c:pt idx="748">
                  <c:v>128.50594158411238</c:v>
                </c:pt>
                <c:pt idx="749">
                  <c:v>129.16753871912934</c:v>
                </c:pt>
                <c:pt idx="750">
                  <c:v>129.06696200176737</c:v>
                </c:pt>
                <c:pt idx="751">
                  <c:v>130.24888377284779</c:v>
                </c:pt>
                <c:pt idx="752">
                  <c:v>130.61078554485837</c:v>
                </c:pt>
                <c:pt idx="753">
                  <c:v>130.81949676759223</c:v>
                </c:pt>
                <c:pt idx="754">
                  <c:v>130.81949676759223</c:v>
                </c:pt>
                <c:pt idx="755">
                  <c:v>130.81949676759223</c:v>
                </c:pt>
                <c:pt idx="756">
                  <c:v>130.97675689502813</c:v>
                </c:pt>
                <c:pt idx="757">
                  <c:v>131.37644760708804</c:v>
                </c:pt>
                <c:pt idx="758">
                  <c:v>133.52663829589321</c:v>
                </c:pt>
                <c:pt idx="759">
                  <c:v>133.46530393935166</c:v>
                </c:pt>
                <c:pt idx="760">
                  <c:v>133.46530393935166</c:v>
                </c:pt>
                <c:pt idx="761">
                  <c:v>133.46530393935166</c:v>
                </c:pt>
                <c:pt idx="762">
                  <c:v>133.32199665131856</c:v>
                </c:pt>
                <c:pt idx="763">
                  <c:v>133.06445049067486</c:v>
                </c:pt>
                <c:pt idx="764">
                  <c:v>131.99793032882192</c:v>
                </c:pt>
                <c:pt idx="765">
                  <c:v>130.74188409841406</c:v>
                </c:pt>
                <c:pt idx="766">
                  <c:v>130.98634947211758</c:v>
                </c:pt>
                <c:pt idx="767">
                  <c:v>130.98634947211758</c:v>
                </c:pt>
                <c:pt idx="768">
                  <c:v>130.98634947211758</c:v>
                </c:pt>
                <c:pt idx="769">
                  <c:v>135.24894190967865</c:v>
                </c:pt>
                <c:pt idx="770">
                  <c:v>127.22954746290871</c:v>
                </c:pt>
                <c:pt idx="771">
                  <c:v>131.5075461606437</c:v>
                </c:pt>
                <c:pt idx="772">
                  <c:v>132.67638714478397</c:v>
                </c:pt>
                <c:pt idx="773">
                  <c:v>135.40155109064696</c:v>
                </c:pt>
                <c:pt idx="774">
                  <c:v>135.40155109064696</c:v>
                </c:pt>
                <c:pt idx="775">
                  <c:v>135.40155109064696</c:v>
                </c:pt>
                <c:pt idx="776">
                  <c:v>135.22161759918146</c:v>
                </c:pt>
                <c:pt idx="777">
                  <c:v>135.2544649086089</c:v>
                </c:pt>
                <c:pt idx="778">
                  <c:v>135.59223989581881</c:v>
                </c:pt>
                <c:pt idx="779">
                  <c:v>136.03378912608716</c:v>
                </c:pt>
                <c:pt idx="780">
                  <c:v>136.4215617878238</c:v>
                </c:pt>
                <c:pt idx="781">
                  <c:v>136.4215617878238</c:v>
                </c:pt>
                <c:pt idx="782">
                  <c:v>136.4215617878238</c:v>
                </c:pt>
                <c:pt idx="783">
                  <c:v>136.4215617878238</c:v>
                </c:pt>
                <c:pt idx="784">
                  <c:v>136.95816473652388</c:v>
                </c:pt>
                <c:pt idx="785">
                  <c:v>136.71457141528302</c:v>
                </c:pt>
                <c:pt idx="786">
                  <c:v>137.0110692525929</c:v>
                </c:pt>
                <c:pt idx="787">
                  <c:v>136.62794753732385</c:v>
                </c:pt>
                <c:pt idx="788">
                  <c:v>136.62794753732385</c:v>
                </c:pt>
                <c:pt idx="789">
                  <c:v>136.62794753732385</c:v>
                </c:pt>
                <c:pt idx="790">
                  <c:v>136.8416003906795</c:v>
                </c:pt>
                <c:pt idx="791">
                  <c:v>137.90812055253244</c:v>
                </c:pt>
                <c:pt idx="792">
                  <c:v>138.76563880749734</c:v>
                </c:pt>
                <c:pt idx="793">
                  <c:v>139.78710292544534</c:v>
                </c:pt>
                <c:pt idx="794">
                  <c:v>139.59001906888051</c:v>
                </c:pt>
                <c:pt idx="795">
                  <c:v>139.59001906888051</c:v>
                </c:pt>
                <c:pt idx="796">
                  <c:v>139.59001906888051</c:v>
                </c:pt>
              </c:numCache>
            </c:numRef>
          </c:val>
          <c:smooth val="0"/>
          <c:extLst>
            <c:ext xmlns:c16="http://schemas.microsoft.com/office/drawing/2014/chart" uri="{C3380CC4-5D6E-409C-BE32-E72D297353CC}">
              <c16:uniqueId val="{00000001-3F1F-4CCE-9E95-5625CA7A8BA3}"/>
            </c:ext>
          </c:extLst>
        </c:ser>
        <c:ser>
          <c:idx val="2"/>
          <c:order val="2"/>
          <c:tx>
            <c:v>BSE 500</c:v>
          </c:tx>
          <c:spPr>
            <a:ln w="28575" cap="rnd">
              <a:solidFill>
                <a:schemeClr val="accent3">
                  <a:lumMod val="60000"/>
                  <a:lumOff val="40000"/>
                </a:schemeClr>
              </a:solidFill>
              <a:round/>
            </a:ln>
            <a:effectLst/>
          </c:spPr>
          <c:marker>
            <c:symbol val="none"/>
          </c:marker>
          <c:cat>
            <c:numRef>
              <c:f>'Nifty50 BSE500 NAV'!$L$2:$L$798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'Nifty50 BSE500 NAV'!$R$2:$R$798</c:f>
              <c:numCache>
                <c:formatCode>General</c:formatCode>
                <c:ptCount val="797"/>
                <c:pt idx="0">
                  <c:v>100</c:v>
                </c:pt>
                <c:pt idx="1">
                  <c:v>99.074381558430616</c:v>
                </c:pt>
                <c:pt idx="2">
                  <c:v>100.12849256184417</c:v>
                </c:pt>
                <c:pt idx="3">
                  <c:v>99.252602300981934</c:v>
                </c:pt>
                <c:pt idx="4">
                  <c:v>99.252602300981934</c:v>
                </c:pt>
                <c:pt idx="5">
                  <c:v>99.252602300981934</c:v>
                </c:pt>
                <c:pt idx="6">
                  <c:v>98.932993383623426</c:v>
                </c:pt>
                <c:pt idx="7">
                  <c:v>98.932993383623426</c:v>
                </c:pt>
                <c:pt idx="8">
                  <c:v>96.628429348055121</c:v>
                </c:pt>
                <c:pt idx="9">
                  <c:v>96.683678199671292</c:v>
                </c:pt>
                <c:pt idx="10">
                  <c:v>94.998609296641249</c:v>
                </c:pt>
                <c:pt idx="11">
                  <c:v>94.998609296641249</c:v>
                </c:pt>
                <c:pt idx="12">
                  <c:v>94.998609296641249</c:v>
                </c:pt>
                <c:pt idx="13">
                  <c:v>93.975051624594371</c:v>
                </c:pt>
                <c:pt idx="14">
                  <c:v>93.0580724008597</c:v>
                </c:pt>
                <c:pt idx="15">
                  <c:v>92.502928905558605</c:v>
                </c:pt>
                <c:pt idx="16">
                  <c:v>90.428168064393788</c:v>
                </c:pt>
                <c:pt idx="17">
                  <c:v>90.433183024990512</c:v>
                </c:pt>
                <c:pt idx="18">
                  <c:v>90.433183024990512</c:v>
                </c:pt>
                <c:pt idx="19">
                  <c:v>90.433183024990512</c:v>
                </c:pt>
                <c:pt idx="20">
                  <c:v>91.090943571157652</c:v>
                </c:pt>
                <c:pt idx="21">
                  <c:v>93.479160520881607</c:v>
                </c:pt>
                <c:pt idx="22">
                  <c:v>93.421930970542377</c:v>
                </c:pt>
                <c:pt idx="23">
                  <c:v>90.981541573601916</c:v>
                </c:pt>
                <c:pt idx="24">
                  <c:v>93.291710565131268</c:v>
                </c:pt>
                <c:pt idx="25">
                  <c:v>93.291710565131268</c:v>
                </c:pt>
                <c:pt idx="26">
                  <c:v>93.291710565131268</c:v>
                </c:pt>
                <c:pt idx="27">
                  <c:v>92.898057229550332</c:v>
                </c:pt>
                <c:pt idx="28">
                  <c:v>92.302794049475324</c:v>
                </c:pt>
                <c:pt idx="29">
                  <c:v>91.252770871086014</c:v>
                </c:pt>
                <c:pt idx="30">
                  <c:v>92.180707151586674</c:v>
                </c:pt>
                <c:pt idx="31">
                  <c:v>93.189725652155602</c:v>
                </c:pt>
                <c:pt idx="32">
                  <c:v>93.189725652155602</c:v>
                </c:pt>
                <c:pt idx="33">
                  <c:v>93.189725652155602</c:v>
                </c:pt>
                <c:pt idx="34">
                  <c:v>95.070209448354319</c:v>
                </c:pt>
                <c:pt idx="35">
                  <c:v>94.810737915630654</c:v>
                </c:pt>
                <c:pt idx="36">
                  <c:v>94.523831598466018</c:v>
                </c:pt>
                <c:pt idx="37">
                  <c:v>95.088372877070242</c:v>
                </c:pt>
                <c:pt idx="38">
                  <c:v>94.468287749167686</c:v>
                </c:pt>
                <c:pt idx="39">
                  <c:v>94.468287749167686</c:v>
                </c:pt>
                <c:pt idx="40">
                  <c:v>94.468287749167686</c:v>
                </c:pt>
                <c:pt idx="41">
                  <c:v>94.316406085380748</c:v>
                </c:pt>
                <c:pt idx="42">
                  <c:v>93.543090732858531</c:v>
                </c:pt>
                <c:pt idx="43">
                  <c:v>93.226052509587433</c:v>
                </c:pt>
                <c:pt idx="44">
                  <c:v>93.834801297989813</c:v>
                </c:pt>
                <c:pt idx="45">
                  <c:v>92.51763664714062</c:v>
                </c:pt>
                <c:pt idx="46">
                  <c:v>92.51763664714062</c:v>
                </c:pt>
                <c:pt idx="47">
                  <c:v>92.51763664714062</c:v>
                </c:pt>
                <c:pt idx="48">
                  <c:v>90.075392979055167</c:v>
                </c:pt>
                <c:pt idx="49">
                  <c:v>89.853639007122084</c:v>
                </c:pt>
                <c:pt idx="50">
                  <c:v>89.825867082472925</c:v>
                </c:pt>
                <c:pt idx="51">
                  <c:v>87.872771713936544</c:v>
                </c:pt>
                <c:pt idx="52">
                  <c:v>87.27721353617936</c:v>
                </c:pt>
                <c:pt idx="53">
                  <c:v>87.27721353617936</c:v>
                </c:pt>
                <c:pt idx="54">
                  <c:v>87.27721353617936</c:v>
                </c:pt>
                <c:pt idx="55">
                  <c:v>86.942222596822461</c:v>
                </c:pt>
                <c:pt idx="56">
                  <c:v>88.91091069998734</c:v>
                </c:pt>
                <c:pt idx="57">
                  <c:v>87.594251759450472</c:v>
                </c:pt>
                <c:pt idx="58">
                  <c:v>88.493193982047273</c:v>
                </c:pt>
                <c:pt idx="59">
                  <c:v>89.443212946183991</c:v>
                </c:pt>
                <c:pt idx="60">
                  <c:v>89.443212946183991</c:v>
                </c:pt>
                <c:pt idx="61">
                  <c:v>89.443212946183991</c:v>
                </c:pt>
                <c:pt idx="62">
                  <c:v>90.252307303299759</c:v>
                </c:pt>
                <c:pt idx="63">
                  <c:v>90.409456782839555</c:v>
                </c:pt>
                <c:pt idx="64">
                  <c:v>90.104892747271279</c:v>
                </c:pt>
                <c:pt idx="65">
                  <c:v>89.866998187871388</c:v>
                </c:pt>
                <c:pt idx="66">
                  <c:v>89.933204096253533</c:v>
                </c:pt>
                <c:pt idx="67">
                  <c:v>89.933204096253533</c:v>
                </c:pt>
                <c:pt idx="68">
                  <c:v>89.933204096253533</c:v>
                </c:pt>
                <c:pt idx="69">
                  <c:v>90.455223566100557</c:v>
                </c:pt>
                <c:pt idx="70">
                  <c:v>90.378524168738679</c:v>
                </c:pt>
                <c:pt idx="71">
                  <c:v>91.531838678410381</c:v>
                </c:pt>
                <c:pt idx="72">
                  <c:v>92.416115301951194</c:v>
                </c:pt>
                <c:pt idx="73">
                  <c:v>92.832146318850349</c:v>
                </c:pt>
                <c:pt idx="74">
                  <c:v>92.832146318850349</c:v>
                </c:pt>
                <c:pt idx="75">
                  <c:v>92.832146318850349</c:v>
                </c:pt>
                <c:pt idx="76">
                  <c:v>93.233427451641447</c:v>
                </c:pt>
                <c:pt idx="77">
                  <c:v>92.526318007501374</c:v>
                </c:pt>
                <c:pt idx="78">
                  <c:v>92.164608706645879</c:v>
                </c:pt>
                <c:pt idx="79">
                  <c:v>91.999199292005571</c:v>
                </c:pt>
                <c:pt idx="80">
                  <c:v>92.593240338825908</c:v>
                </c:pt>
                <c:pt idx="81">
                  <c:v>92.593240338825908</c:v>
                </c:pt>
                <c:pt idx="82">
                  <c:v>92.593240338825908</c:v>
                </c:pt>
                <c:pt idx="83">
                  <c:v>93.88339163049433</c:v>
                </c:pt>
                <c:pt idx="84">
                  <c:v>94.331619537275074</c:v>
                </c:pt>
                <c:pt idx="85">
                  <c:v>95.065953053226011</c:v>
                </c:pt>
                <c:pt idx="86">
                  <c:v>95.80711365839268</c:v>
                </c:pt>
                <c:pt idx="87">
                  <c:v>96.204939104049899</c:v>
                </c:pt>
                <c:pt idx="88">
                  <c:v>96.204939104049899</c:v>
                </c:pt>
                <c:pt idx="89">
                  <c:v>96.204939104049899</c:v>
                </c:pt>
                <c:pt idx="90">
                  <c:v>95.828606346664415</c:v>
                </c:pt>
                <c:pt idx="91">
                  <c:v>94.882169497239659</c:v>
                </c:pt>
                <c:pt idx="92">
                  <c:v>95.740781322432483</c:v>
                </c:pt>
                <c:pt idx="93">
                  <c:v>97.127986851531873</c:v>
                </c:pt>
                <c:pt idx="94">
                  <c:v>98.443423658814112</c:v>
                </c:pt>
                <c:pt idx="95">
                  <c:v>98.443423658814112</c:v>
                </c:pt>
                <c:pt idx="96">
                  <c:v>98.443423658814112</c:v>
                </c:pt>
                <c:pt idx="97">
                  <c:v>99.666231193897758</c:v>
                </c:pt>
                <c:pt idx="98">
                  <c:v>99.816722154325916</c:v>
                </c:pt>
                <c:pt idx="99">
                  <c:v>99.862193939904756</c:v>
                </c:pt>
                <c:pt idx="100">
                  <c:v>99.967676682540358</c:v>
                </c:pt>
                <c:pt idx="101">
                  <c:v>100.01125205444814</c:v>
                </c:pt>
                <c:pt idx="102">
                  <c:v>100.01125205444814</c:v>
                </c:pt>
                <c:pt idx="103">
                  <c:v>100.01125205444814</c:v>
                </c:pt>
                <c:pt idx="104">
                  <c:v>100.67331113826963</c:v>
                </c:pt>
                <c:pt idx="105">
                  <c:v>100.67331113826963</c:v>
                </c:pt>
                <c:pt idx="106">
                  <c:v>100.66041552530658</c:v>
                </c:pt>
                <c:pt idx="107">
                  <c:v>101.41126891145855</c:v>
                </c:pt>
                <c:pt idx="108">
                  <c:v>101.71688651017743</c:v>
                </c:pt>
                <c:pt idx="109">
                  <c:v>101.71688651017743</c:v>
                </c:pt>
                <c:pt idx="110">
                  <c:v>101.71688651017743</c:v>
                </c:pt>
                <c:pt idx="111">
                  <c:v>101.71688651017743</c:v>
                </c:pt>
                <c:pt idx="112">
                  <c:v>102.64987989380083</c:v>
                </c:pt>
                <c:pt idx="113">
                  <c:v>103.33633950018964</c:v>
                </c:pt>
                <c:pt idx="114">
                  <c:v>103.50516245943781</c:v>
                </c:pt>
                <c:pt idx="115">
                  <c:v>102.40296683383204</c:v>
                </c:pt>
                <c:pt idx="116">
                  <c:v>102.40296683383204</c:v>
                </c:pt>
                <c:pt idx="117">
                  <c:v>102.40296683383204</c:v>
                </c:pt>
                <c:pt idx="118">
                  <c:v>100.82881705929452</c:v>
                </c:pt>
                <c:pt idx="119">
                  <c:v>101.41931813392895</c:v>
                </c:pt>
                <c:pt idx="120">
                  <c:v>101.71515866661048</c:v>
                </c:pt>
                <c:pt idx="121">
                  <c:v>101.45551856378272</c:v>
                </c:pt>
                <c:pt idx="122">
                  <c:v>101.73698849509039</c:v>
                </c:pt>
                <c:pt idx="123">
                  <c:v>101.73698849509039</c:v>
                </c:pt>
                <c:pt idx="124">
                  <c:v>101.73698849509039</c:v>
                </c:pt>
                <c:pt idx="125">
                  <c:v>100.60289097728518</c:v>
                </c:pt>
                <c:pt idx="126">
                  <c:v>102.98461797800161</c:v>
                </c:pt>
                <c:pt idx="127">
                  <c:v>102.98461797800161</c:v>
                </c:pt>
                <c:pt idx="128">
                  <c:v>102.19368704960176</c:v>
                </c:pt>
                <c:pt idx="129">
                  <c:v>102.12078047958195</c:v>
                </c:pt>
                <c:pt idx="130">
                  <c:v>102.12078047958195</c:v>
                </c:pt>
                <c:pt idx="131">
                  <c:v>102.12078047958195</c:v>
                </c:pt>
                <c:pt idx="132">
                  <c:v>102.72704285894896</c:v>
                </c:pt>
                <c:pt idx="133">
                  <c:v>102.87500526781574</c:v>
                </c:pt>
                <c:pt idx="134">
                  <c:v>102.90737072780144</c:v>
                </c:pt>
                <c:pt idx="135">
                  <c:v>103.70630873614566</c:v>
                </c:pt>
                <c:pt idx="136">
                  <c:v>103.8923258460112</c:v>
                </c:pt>
                <c:pt idx="137">
                  <c:v>103.8923258460112</c:v>
                </c:pt>
                <c:pt idx="138">
                  <c:v>103.8923258460112</c:v>
                </c:pt>
                <c:pt idx="139">
                  <c:v>104.63719499346792</c:v>
                </c:pt>
                <c:pt idx="140">
                  <c:v>105.26343293016981</c:v>
                </c:pt>
                <c:pt idx="141">
                  <c:v>104.99549074971554</c:v>
                </c:pt>
                <c:pt idx="142">
                  <c:v>104.67010830629187</c:v>
                </c:pt>
                <c:pt idx="143">
                  <c:v>102.42576594041046</c:v>
                </c:pt>
                <c:pt idx="144">
                  <c:v>102.42576594041046</c:v>
                </c:pt>
                <c:pt idx="145">
                  <c:v>102.42576594041046</c:v>
                </c:pt>
                <c:pt idx="146">
                  <c:v>102.72459859243963</c:v>
                </c:pt>
                <c:pt idx="147">
                  <c:v>103.89691938134773</c:v>
                </c:pt>
                <c:pt idx="148">
                  <c:v>103.1871971005942</c:v>
                </c:pt>
                <c:pt idx="149">
                  <c:v>103.03375616334442</c:v>
                </c:pt>
                <c:pt idx="150">
                  <c:v>101.1644822790678</c:v>
                </c:pt>
                <c:pt idx="151">
                  <c:v>101.1644822790678</c:v>
                </c:pt>
                <c:pt idx="152">
                  <c:v>101.1644822790678</c:v>
                </c:pt>
                <c:pt idx="153">
                  <c:v>98.918117071937289</c:v>
                </c:pt>
                <c:pt idx="154">
                  <c:v>98.931560537738633</c:v>
                </c:pt>
                <c:pt idx="155">
                  <c:v>98.206624805090826</c:v>
                </c:pt>
                <c:pt idx="156">
                  <c:v>98.099751359096459</c:v>
                </c:pt>
                <c:pt idx="157">
                  <c:v>99.635298579796867</c:v>
                </c:pt>
                <c:pt idx="158">
                  <c:v>99.635298579796867</c:v>
                </c:pt>
                <c:pt idx="159">
                  <c:v>99.635298579796867</c:v>
                </c:pt>
                <c:pt idx="160">
                  <c:v>98.348771545366432</c:v>
                </c:pt>
                <c:pt idx="161">
                  <c:v>100.54224788233806</c:v>
                </c:pt>
                <c:pt idx="162">
                  <c:v>100.54224788233806</c:v>
                </c:pt>
                <c:pt idx="163">
                  <c:v>101.12920898478654</c:v>
                </c:pt>
                <c:pt idx="164">
                  <c:v>101.00113784820263</c:v>
                </c:pt>
                <c:pt idx="165">
                  <c:v>101.00113784820263</c:v>
                </c:pt>
                <c:pt idx="166">
                  <c:v>101.00113784820263</c:v>
                </c:pt>
                <c:pt idx="167">
                  <c:v>100.44068439462262</c:v>
                </c:pt>
                <c:pt idx="168">
                  <c:v>98.888490876143123</c:v>
                </c:pt>
                <c:pt idx="169">
                  <c:v>99.620042985376543</c:v>
                </c:pt>
                <c:pt idx="170">
                  <c:v>98.956888195878463</c:v>
                </c:pt>
                <c:pt idx="171">
                  <c:v>99.53849719752202</c:v>
                </c:pt>
                <c:pt idx="172">
                  <c:v>99.53849719752202</c:v>
                </c:pt>
                <c:pt idx="173">
                  <c:v>99.53849719752202</c:v>
                </c:pt>
                <c:pt idx="174">
                  <c:v>100.16039445404358</c:v>
                </c:pt>
                <c:pt idx="175">
                  <c:v>101.14711955834632</c:v>
                </c:pt>
                <c:pt idx="176">
                  <c:v>101.22027898352228</c:v>
                </c:pt>
                <c:pt idx="177">
                  <c:v>101.51574023346959</c:v>
                </c:pt>
                <c:pt idx="178">
                  <c:v>101.34679084664336</c:v>
                </c:pt>
                <c:pt idx="179">
                  <c:v>101.34679084664336</c:v>
                </c:pt>
                <c:pt idx="180">
                  <c:v>101.34679084664336</c:v>
                </c:pt>
                <c:pt idx="181">
                  <c:v>102.12663829069915</c:v>
                </c:pt>
                <c:pt idx="182">
                  <c:v>101.85713683678199</c:v>
                </c:pt>
                <c:pt idx="183">
                  <c:v>101.85713683678199</c:v>
                </c:pt>
                <c:pt idx="184">
                  <c:v>102.41813814320031</c:v>
                </c:pt>
                <c:pt idx="185">
                  <c:v>102.40836107716295</c:v>
                </c:pt>
                <c:pt idx="186">
                  <c:v>102.40836107716295</c:v>
                </c:pt>
                <c:pt idx="187">
                  <c:v>102.40836107716295</c:v>
                </c:pt>
                <c:pt idx="188">
                  <c:v>103.62657507691011</c:v>
                </c:pt>
                <c:pt idx="189">
                  <c:v>104.42172025791226</c:v>
                </c:pt>
                <c:pt idx="190">
                  <c:v>104.14821526402294</c:v>
                </c:pt>
                <c:pt idx="191">
                  <c:v>104.08795145181003</c:v>
                </c:pt>
                <c:pt idx="192">
                  <c:v>104.38235913860676</c:v>
                </c:pt>
                <c:pt idx="193">
                  <c:v>104.38235913860676</c:v>
                </c:pt>
                <c:pt idx="194">
                  <c:v>104.38235913860676</c:v>
                </c:pt>
                <c:pt idx="195">
                  <c:v>104.94593113911247</c:v>
                </c:pt>
                <c:pt idx="196">
                  <c:v>104.94593113911247</c:v>
                </c:pt>
                <c:pt idx="197">
                  <c:v>104.64166210122634</c:v>
                </c:pt>
                <c:pt idx="198">
                  <c:v>103.80011799907287</c:v>
                </c:pt>
                <c:pt idx="199">
                  <c:v>105.18593282481352</c:v>
                </c:pt>
                <c:pt idx="200">
                  <c:v>105.18593282481352</c:v>
                </c:pt>
                <c:pt idx="201">
                  <c:v>105.18593282481352</c:v>
                </c:pt>
                <c:pt idx="202">
                  <c:v>105.17463862783936</c:v>
                </c:pt>
                <c:pt idx="203">
                  <c:v>105.44742719878629</c:v>
                </c:pt>
                <c:pt idx="204">
                  <c:v>105.21581187576383</c:v>
                </c:pt>
                <c:pt idx="205">
                  <c:v>104.76985966538834</c:v>
                </c:pt>
                <c:pt idx="206">
                  <c:v>104.46546419992416</c:v>
                </c:pt>
                <c:pt idx="207">
                  <c:v>104.46546419992416</c:v>
                </c:pt>
                <c:pt idx="208">
                  <c:v>104.46546419992416</c:v>
                </c:pt>
                <c:pt idx="209">
                  <c:v>103.78764381137005</c:v>
                </c:pt>
                <c:pt idx="210">
                  <c:v>104.15740233469593</c:v>
                </c:pt>
                <c:pt idx="211">
                  <c:v>104.34540014328459</c:v>
                </c:pt>
                <c:pt idx="212">
                  <c:v>105.31817607147373</c:v>
                </c:pt>
                <c:pt idx="213">
                  <c:v>105.58573896919381</c:v>
                </c:pt>
                <c:pt idx="214">
                  <c:v>105.58573896919381</c:v>
                </c:pt>
                <c:pt idx="215">
                  <c:v>105.58573896919381</c:v>
                </c:pt>
                <c:pt idx="216">
                  <c:v>105.9906443592229</c:v>
                </c:pt>
                <c:pt idx="217">
                  <c:v>106.16237515276666</c:v>
                </c:pt>
                <c:pt idx="218">
                  <c:v>107.07050444603649</c:v>
                </c:pt>
                <c:pt idx="219">
                  <c:v>107.45117788360234</c:v>
                </c:pt>
                <c:pt idx="220">
                  <c:v>107.16435585148973</c:v>
                </c:pt>
                <c:pt idx="221">
                  <c:v>107.16435585148973</c:v>
                </c:pt>
                <c:pt idx="222">
                  <c:v>107.16435585148973</c:v>
                </c:pt>
                <c:pt idx="223">
                  <c:v>107.18365712840827</c:v>
                </c:pt>
                <c:pt idx="224">
                  <c:v>106.88406591091071</c:v>
                </c:pt>
                <c:pt idx="225">
                  <c:v>106.48826330650259</c:v>
                </c:pt>
                <c:pt idx="226">
                  <c:v>106.80424796662314</c:v>
                </c:pt>
                <c:pt idx="227">
                  <c:v>106.13215896160814</c:v>
                </c:pt>
                <c:pt idx="228">
                  <c:v>106.13215896160814</c:v>
                </c:pt>
                <c:pt idx="229">
                  <c:v>106.13215896160814</c:v>
                </c:pt>
                <c:pt idx="230">
                  <c:v>106.2036748282692</c:v>
                </c:pt>
                <c:pt idx="231">
                  <c:v>106.70049306755448</c:v>
                </c:pt>
                <c:pt idx="232">
                  <c:v>107.11121412617473</c:v>
                </c:pt>
                <c:pt idx="233">
                  <c:v>105.8952336803068</c:v>
                </c:pt>
                <c:pt idx="234">
                  <c:v>104.91331282397067</c:v>
                </c:pt>
                <c:pt idx="235">
                  <c:v>104.91331282397067</c:v>
                </c:pt>
                <c:pt idx="236">
                  <c:v>104.91331282397067</c:v>
                </c:pt>
                <c:pt idx="237">
                  <c:v>105.71267225757512</c:v>
                </c:pt>
                <c:pt idx="238">
                  <c:v>105.5080702937334</c:v>
                </c:pt>
                <c:pt idx="239">
                  <c:v>104.19195920603481</c:v>
                </c:pt>
                <c:pt idx="240">
                  <c:v>103.53044797505162</c:v>
                </c:pt>
                <c:pt idx="241">
                  <c:v>100.9547389270513</c:v>
                </c:pt>
                <c:pt idx="242">
                  <c:v>100.9547389270513</c:v>
                </c:pt>
                <c:pt idx="243">
                  <c:v>100.9547389270513</c:v>
                </c:pt>
                <c:pt idx="244">
                  <c:v>102.63209574781914</c:v>
                </c:pt>
                <c:pt idx="245">
                  <c:v>103.44852290446289</c:v>
                </c:pt>
                <c:pt idx="246">
                  <c:v>103.57153693792407</c:v>
                </c:pt>
                <c:pt idx="247">
                  <c:v>103.92717771503224</c:v>
                </c:pt>
                <c:pt idx="248">
                  <c:v>103.69497239664544</c:v>
                </c:pt>
                <c:pt idx="249">
                  <c:v>103.69497239664544</c:v>
                </c:pt>
                <c:pt idx="250">
                  <c:v>103.69497239664544</c:v>
                </c:pt>
                <c:pt idx="251">
                  <c:v>104.18492140418898</c:v>
                </c:pt>
                <c:pt idx="252">
                  <c:v>104.41198533440095</c:v>
                </c:pt>
                <c:pt idx="253">
                  <c:v>103.29739980614438</c:v>
                </c:pt>
                <c:pt idx="254">
                  <c:v>103.23549243541659</c:v>
                </c:pt>
                <c:pt idx="255">
                  <c:v>102.48034051161028</c:v>
                </c:pt>
                <c:pt idx="256">
                  <c:v>102.48034051161028</c:v>
                </c:pt>
                <c:pt idx="257">
                  <c:v>102.48034051161028</c:v>
                </c:pt>
                <c:pt idx="258">
                  <c:v>103.68060179527161</c:v>
                </c:pt>
                <c:pt idx="259">
                  <c:v>102.83252560158456</c:v>
                </c:pt>
                <c:pt idx="260">
                  <c:v>102.69358169328669</c:v>
                </c:pt>
                <c:pt idx="261">
                  <c:v>102.53837076994397</c:v>
                </c:pt>
                <c:pt idx="262">
                  <c:v>102.98255299422647</c:v>
                </c:pt>
                <c:pt idx="263">
                  <c:v>102.98255299422647</c:v>
                </c:pt>
                <c:pt idx="264">
                  <c:v>102.98255299422647</c:v>
                </c:pt>
                <c:pt idx="265">
                  <c:v>102.71515866661048</c:v>
                </c:pt>
                <c:pt idx="266">
                  <c:v>103.32812170761517</c:v>
                </c:pt>
                <c:pt idx="267">
                  <c:v>103.8045851068313</c:v>
                </c:pt>
                <c:pt idx="268">
                  <c:v>103.50478317670363</c:v>
                </c:pt>
                <c:pt idx="269">
                  <c:v>103.01660415525306</c:v>
                </c:pt>
                <c:pt idx="270">
                  <c:v>103.01660415525306</c:v>
                </c:pt>
                <c:pt idx="271">
                  <c:v>103.01660415525306</c:v>
                </c:pt>
                <c:pt idx="272">
                  <c:v>103.38817480719796</c:v>
                </c:pt>
                <c:pt idx="273">
                  <c:v>103.27118715495807</c:v>
                </c:pt>
                <c:pt idx="274">
                  <c:v>101.83387416241729</c:v>
                </c:pt>
                <c:pt idx="275">
                  <c:v>101.83387416241729</c:v>
                </c:pt>
                <c:pt idx="276">
                  <c:v>99.831345610855919</c:v>
                </c:pt>
                <c:pt idx="277">
                  <c:v>99.831345610855919</c:v>
                </c:pt>
                <c:pt idx="278">
                  <c:v>99.831345610855919</c:v>
                </c:pt>
                <c:pt idx="279">
                  <c:v>99.655021281975635</c:v>
                </c:pt>
                <c:pt idx="280">
                  <c:v>100.20843693370981</c:v>
                </c:pt>
                <c:pt idx="281">
                  <c:v>99.581819714273678</c:v>
                </c:pt>
                <c:pt idx="282">
                  <c:v>99.541025749083403</c:v>
                </c:pt>
                <c:pt idx="283">
                  <c:v>100.35294365544271</c:v>
                </c:pt>
                <c:pt idx="284">
                  <c:v>100.35294365544271</c:v>
                </c:pt>
                <c:pt idx="285">
                  <c:v>100.35294365544271</c:v>
                </c:pt>
                <c:pt idx="286">
                  <c:v>100.15390450503602</c:v>
                </c:pt>
                <c:pt idx="287">
                  <c:v>99.924101310632565</c:v>
                </c:pt>
                <c:pt idx="288">
                  <c:v>100.75679548232121</c:v>
                </c:pt>
                <c:pt idx="289">
                  <c:v>100.75797547304985</c:v>
                </c:pt>
                <c:pt idx="290">
                  <c:v>100.63635214294744</c:v>
                </c:pt>
                <c:pt idx="291">
                  <c:v>100.63635214294744</c:v>
                </c:pt>
                <c:pt idx="292">
                  <c:v>100.63635214294744</c:v>
                </c:pt>
                <c:pt idx="293">
                  <c:v>99.877786674533269</c:v>
                </c:pt>
                <c:pt idx="294">
                  <c:v>100.33271524295166</c:v>
                </c:pt>
                <c:pt idx="295">
                  <c:v>100.78966665261918</c:v>
                </c:pt>
                <c:pt idx="296">
                  <c:v>101.10801129419697</c:v>
                </c:pt>
                <c:pt idx="297">
                  <c:v>100.56656411985334</c:v>
                </c:pt>
                <c:pt idx="298">
                  <c:v>100.56656411985334</c:v>
                </c:pt>
                <c:pt idx="299">
                  <c:v>100.56656411985334</c:v>
                </c:pt>
                <c:pt idx="300">
                  <c:v>100.1360782165283</c:v>
                </c:pt>
                <c:pt idx="301">
                  <c:v>99.979729444982922</c:v>
                </c:pt>
                <c:pt idx="302">
                  <c:v>98.541700029499765</c:v>
                </c:pt>
                <c:pt idx="303">
                  <c:v>98.331324539592899</c:v>
                </c:pt>
                <c:pt idx="304">
                  <c:v>98.059125964010292</c:v>
                </c:pt>
                <c:pt idx="305">
                  <c:v>98.059125964010292</c:v>
                </c:pt>
                <c:pt idx="306">
                  <c:v>98.059125964010292</c:v>
                </c:pt>
                <c:pt idx="307">
                  <c:v>97.497366092123571</c:v>
                </c:pt>
                <c:pt idx="308">
                  <c:v>97.285136331071683</c:v>
                </c:pt>
                <c:pt idx="309">
                  <c:v>98.259682245353787</c:v>
                </c:pt>
                <c:pt idx="310">
                  <c:v>97.755699776644605</c:v>
                </c:pt>
                <c:pt idx="311">
                  <c:v>99.018921994184339</c:v>
                </c:pt>
                <c:pt idx="312">
                  <c:v>99.018921994184339</c:v>
                </c:pt>
                <c:pt idx="313">
                  <c:v>99.018921994184339</c:v>
                </c:pt>
                <c:pt idx="314">
                  <c:v>99.731636394285474</c:v>
                </c:pt>
                <c:pt idx="315">
                  <c:v>99.731636394285474</c:v>
                </c:pt>
                <c:pt idx="316">
                  <c:v>100.02334695941674</c:v>
                </c:pt>
                <c:pt idx="317">
                  <c:v>99.263980783008137</c:v>
                </c:pt>
                <c:pt idx="318">
                  <c:v>98.416916009945638</c:v>
                </c:pt>
                <c:pt idx="319">
                  <c:v>98.416916009945638</c:v>
                </c:pt>
                <c:pt idx="320">
                  <c:v>98.416916009945638</c:v>
                </c:pt>
                <c:pt idx="321">
                  <c:v>96.920013485608337</c:v>
                </c:pt>
                <c:pt idx="322">
                  <c:v>96.288128450419322</c:v>
                </c:pt>
                <c:pt idx="323">
                  <c:v>96.005604955961061</c:v>
                </c:pt>
                <c:pt idx="324">
                  <c:v>96.109233427451642</c:v>
                </c:pt>
                <c:pt idx="325">
                  <c:v>96.695435964431709</c:v>
                </c:pt>
                <c:pt idx="326">
                  <c:v>96.695435964431709</c:v>
                </c:pt>
                <c:pt idx="327">
                  <c:v>96.695435964431709</c:v>
                </c:pt>
                <c:pt idx="328">
                  <c:v>95.995575034767583</c:v>
                </c:pt>
                <c:pt idx="329">
                  <c:v>96.628092207846933</c:v>
                </c:pt>
                <c:pt idx="330">
                  <c:v>96.944034725441441</c:v>
                </c:pt>
                <c:pt idx="331">
                  <c:v>96.564541278604239</c:v>
                </c:pt>
                <c:pt idx="332">
                  <c:v>95.733701378060616</c:v>
                </c:pt>
                <c:pt idx="333">
                  <c:v>95.733701378060616</c:v>
                </c:pt>
                <c:pt idx="334">
                  <c:v>95.733701378060616</c:v>
                </c:pt>
                <c:pt idx="335">
                  <c:v>95.608664503350326</c:v>
                </c:pt>
                <c:pt idx="336">
                  <c:v>95.277466391335494</c:v>
                </c:pt>
                <c:pt idx="337">
                  <c:v>96.181423574529063</c:v>
                </c:pt>
                <c:pt idx="338">
                  <c:v>96.181423574529063</c:v>
                </c:pt>
                <c:pt idx="339">
                  <c:v>97.602132411816754</c:v>
                </c:pt>
                <c:pt idx="340">
                  <c:v>97.602132411816754</c:v>
                </c:pt>
                <c:pt idx="341">
                  <c:v>97.602132411816754</c:v>
                </c:pt>
                <c:pt idx="342">
                  <c:v>97.883644485650478</c:v>
                </c:pt>
                <c:pt idx="343">
                  <c:v>97.883644485650478</c:v>
                </c:pt>
                <c:pt idx="344">
                  <c:v>98.601331703822325</c:v>
                </c:pt>
                <c:pt idx="345">
                  <c:v>98.929790551645652</c:v>
                </c:pt>
                <c:pt idx="346">
                  <c:v>98.929790551645652</c:v>
                </c:pt>
                <c:pt idx="347">
                  <c:v>98.929790551645652</c:v>
                </c:pt>
                <c:pt idx="348">
                  <c:v>98.929790551645652</c:v>
                </c:pt>
                <c:pt idx="349">
                  <c:v>99.146023852669728</c:v>
                </c:pt>
                <c:pt idx="350">
                  <c:v>99.677398963293868</c:v>
                </c:pt>
                <c:pt idx="351">
                  <c:v>100.16633655021283</c:v>
                </c:pt>
                <c:pt idx="352">
                  <c:v>100.25479371233513</c:v>
                </c:pt>
                <c:pt idx="353">
                  <c:v>100.25479371233513</c:v>
                </c:pt>
                <c:pt idx="354">
                  <c:v>100.25479371233513</c:v>
                </c:pt>
                <c:pt idx="355">
                  <c:v>100.25479371233513</c:v>
                </c:pt>
                <c:pt idx="356">
                  <c:v>99.903072190147086</c:v>
                </c:pt>
                <c:pt idx="357">
                  <c:v>99.851279025664795</c:v>
                </c:pt>
                <c:pt idx="358">
                  <c:v>99.581145433857316</c:v>
                </c:pt>
                <c:pt idx="359">
                  <c:v>99.617008723502892</c:v>
                </c:pt>
                <c:pt idx="360">
                  <c:v>99.505036031859746</c:v>
                </c:pt>
                <c:pt idx="361">
                  <c:v>99.505036031859746</c:v>
                </c:pt>
                <c:pt idx="362">
                  <c:v>99.505036031859746</c:v>
                </c:pt>
                <c:pt idx="363">
                  <c:v>100.07109444140082</c:v>
                </c:pt>
                <c:pt idx="364">
                  <c:v>100.24476379114165</c:v>
                </c:pt>
                <c:pt idx="365">
                  <c:v>100.51586666104765</c:v>
                </c:pt>
                <c:pt idx="366">
                  <c:v>101.07412870327448</c:v>
                </c:pt>
                <c:pt idx="367">
                  <c:v>102.02440052256732</c:v>
                </c:pt>
                <c:pt idx="368">
                  <c:v>102.02440052256732</c:v>
                </c:pt>
                <c:pt idx="369">
                  <c:v>102.02440052256732</c:v>
                </c:pt>
                <c:pt idx="370">
                  <c:v>102.02440052256732</c:v>
                </c:pt>
                <c:pt idx="371">
                  <c:v>102.59235534577942</c:v>
                </c:pt>
                <c:pt idx="372">
                  <c:v>102.42593451051457</c:v>
                </c:pt>
                <c:pt idx="373">
                  <c:v>103.27586497534662</c:v>
                </c:pt>
                <c:pt idx="374">
                  <c:v>102.43339373762062</c:v>
                </c:pt>
                <c:pt idx="375">
                  <c:v>102.43339373762062</c:v>
                </c:pt>
                <c:pt idx="376">
                  <c:v>102.43339373762062</c:v>
                </c:pt>
                <c:pt idx="377">
                  <c:v>103.43284588478234</c:v>
                </c:pt>
                <c:pt idx="378">
                  <c:v>103.37064351637237</c:v>
                </c:pt>
                <c:pt idx="379">
                  <c:v>103.68645960638881</c:v>
                </c:pt>
                <c:pt idx="380">
                  <c:v>103.80273083568628</c:v>
                </c:pt>
                <c:pt idx="381">
                  <c:v>103.76526613005184</c:v>
                </c:pt>
                <c:pt idx="382">
                  <c:v>103.76526613005184</c:v>
                </c:pt>
                <c:pt idx="383">
                  <c:v>103.76526613005184</c:v>
                </c:pt>
                <c:pt idx="384">
                  <c:v>104.23342745164146</c:v>
                </c:pt>
                <c:pt idx="385">
                  <c:v>103.83825698512368</c:v>
                </c:pt>
                <c:pt idx="386">
                  <c:v>103.40309326141008</c:v>
                </c:pt>
                <c:pt idx="387">
                  <c:v>102.95145181002148</c:v>
                </c:pt>
                <c:pt idx="388">
                  <c:v>103.26634076446541</c:v>
                </c:pt>
                <c:pt idx="389">
                  <c:v>103.26634076446541</c:v>
                </c:pt>
                <c:pt idx="390">
                  <c:v>103.26634076446541</c:v>
                </c:pt>
                <c:pt idx="391">
                  <c:v>103.90484217624005</c:v>
                </c:pt>
                <c:pt idx="392">
                  <c:v>104.16136373214211</c:v>
                </c:pt>
                <c:pt idx="393">
                  <c:v>103.9794765898268</c:v>
                </c:pt>
                <c:pt idx="394">
                  <c:v>104.25921867756753</c:v>
                </c:pt>
                <c:pt idx="395">
                  <c:v>105.19958700324499</c:v>
                </c:pt>
                <c:pt idx="396">
                  <c:v>105.19958700324499</c:v>
                </c:pt>
                <c:pt idx="397">
                  <c:v>105.19958700324499</c:v>
                </c:pt>
                <c:pt idx="398">
                  <c:v>105.6969109528425</c:v>
                </c:pt>
                <c:pt idx="399">
                  <c:v>105.81786000252855</c:v>
                </c:pt>
                <c:pt idx="400">
                  <c:v>105.60777951030384</c:v>
                </c:pt>
                <c:pt idx="401">
                  <c:v>105.53508365291415</c:v>
                </c:pt>
                <c:pt idx="402">
                  <c:v>105.87462598508155</c:v>
                </c:pt>
                <c:pt idx="403">
                  <c:v>105.87462598508155</c:v>
                </c:pt>
                <c:pt idx="404">
                  <c:v>105.87462598508155</c:v>
                </c:pt>
                <c:pt idx="405">
                  <c:v>106.20422268110752</c:v>
                </c:pt>
                <c:pt idx="406">
                  <c:v>106.34072232289604</c:v>
                </c:pt>
                <c:pt idx="407">
                  <c:v>107.1730793543765</c:v>
                </c:pt>
                <c:pt idx="408">
                  <c:v>106.60613595178894</c:v>
                </c:pt>
                <c:pt idx="409">
                  <c:v>106.30262547937124</c:v>
                </c:pt>
                <c:pt idx="410">
                  <c:v>106.30262547937124</c:v>
                </c:pt>
                <c:pt idx="411">
                  <c:v>106.30262547937124</c:v>
                </c:pt>
                <c:pt idx="412">
                  <c:v>106.63277002823548</c:v>
                </c:pt>
                <c:pt idx="413">
                  <c:v>107.44932361245733</c:v>
                </c:pt>
                <c:pt idx="414">
                  <c:v>107.67010830629189</c:v>
                </c:pt>
                <c:pt idx="415">
                  <c:v>107.47418770281089</c:v>
                </c:pt>
                <c:pt idx="416">
                  <c:v>108.30119263348645</c:v>
                </c:pt>
                <c:pt idx="417">
                  <c:v>108.30119263348645</c:v>
                </c:pt>
                <c:pt idx="418">
                  <c:v>108.30119263348645</c:v>
                </c:pt>
                <c:pt idx="419">
                  <c:v>108.01828985629398</c:v>
                </c:pt>
                <c:pt idx="420">
                  <c:v>108.37523705170888</c:v>
                </c:pt>
                <c:pt idx="421">
                  <c:v>108.68367819967129</c:v>
                </c:pt>
                <c:pt idx="422">
                  <c:v>107.97694803826541</c:v>
                </c:pt>
                <c:pt idx="423">
                  <c:v>107.12444687934595</c:v>
                </c:pt>
                <c:pt idx="424">
                  <c:v>107.12444687934595</c:v>
                </c:pt>
                <c:pt idx="425">
                  <c:v>107.12444687934595</c:v>
                </c:pt>
                <c:pt idx="426">
                  <c:v>107.49133971090225</c:v>
                </c:pt>
                <c:pt idx="427">
                  <c:v>108.14041889670867</c:v>
                </c:pt>
                <c:pt idx="428">
                  <c:v>108.90151291668424</c:v>
                </c:pt>
                <c:pt idx="429">
                  <c:v>108.90151291668424</c:v>
                </c:pt>
                <c:pt idx="430">
                  <c:v>109.90201862699651</c:v>
                </c:pt>
                <c:pt idx="431">
                  <c:v>109.90201862699651</c:v>
                </c:pt>
                <c:pt idx="432">
                  <c:v>109.90201862699651</c:v>
                </c:pt>
                <c:pt idx="433">
                  <c:v>110.54140503181759</c:v>
                </c:pt>
                <c:pt idx="434">
                  <c:v>110.74352058662397</c:v>
                </c:pt>
                <c:pt idx="435">
                  <c:v>111.01883770913228</c:v>
                </c:pt>
                <c:pt idx="436">
                  <c:v>111.6655569134814</c:v>
                </c:pt>
                <c:pt idx="437">
                  <c:v>110.81094862826077</c:v>
                </c:pt>
                <c:pt idx="438">
                  <c:v>110.81094862826077</c:v>
                </c:pt>
                <c:pt idx="439">
                  <c:v>110.81094862826077</c:v>
                </c:pt>
                <c:pt idx="440">
                  <c:v>110.73711492266847</c:v>
                </c:pt>
                <c:pt idx="441">
                  <c:v>111.35231151755237</c:v>
                </c:pt>
                <c:pt idx="442">
                  <c:v>111.28998272156434</c:v>
                </c:pt>
                <c:pt idx="443">
                  <c:v>111.22242825234945</c:v>
                </c:pt>
                <c:pt idx="444">
                  <c:v>112.15217666146908</c:v>
                </c:pt>
                <c:pt idx="445">
                  <c:v>112.15217666146908</c:v>
                </c:pt>
                <c:pt idx="446">
                  <c:v>112.15217666146908</c:v>
                </c:pt>
                <c:pt idx="447">
                  <c:v>112.85844325508872</c:v>
                </c:pt>
                <c:pt idx="448">
                  <c:v>112.88393948333263</c:v>
                </c:pt>
                <c:pt idx="449">
                  <c:v>113.40878250242319</c:v>
                </c:pt>
                <c:pt idx="450">
                  <c:v>113.97484091196426</c:v>
                </c:pt>
                <c:pt idx="451">
                  <c:v>113.01238990265077</c:v>
                </c:pt>
                <c:pt idx="452">
                  <c:v>113.01238990265077</c:v>
                </c:pt>
                <c:pt idx="453">
                  <c:v>113.01238990265077</c:v>
                </c:pt>
                <c:pt idx="454">
                  <c:v>112.76636183572843</c:v>
                </c:pt>
                <c:pt idx="455">
                  <c:v>112.97699018079143</c:v>
                </c:pt>
                <c:pt idx="456">
                  <c:v>113.51034599013865</c:v>
                </c:pt>
                <c:pt idx="457">
                  <c:v>113.15904589321084</c:v>
                </c:pt>
                <c:pt idx="458">
                  <c:v>113.33461165662268</c:v>
                </c:pt>
                <c:pt idx="459">
                  <c:v>113.33461165662268</c:v>
                </c:pt>
                <c:pt idx="460">
                  <c:v>113.33461165662268</c:v>
                </c:pt>
                <c:pt idx="461">
                  <c:v>114.0756458342113</c:v>
                </c:pt>
                <c:pt idx="462">
                  <c:v>114.01491845421215</c:v>
                </c:pt>
                <c:pt idx="463">
                  <c:v>112.74267773610349</c:v>
                </c:pt>
                <c:pt idx="464">
                  <c:v>112.17084580049728</c:v>
                </c:pt>
                <c:pt idx="465">
                  <c:v>112.94428758059757</c:v>
                </c:pt>
                <c:pt idx="466">
                  <c:v>112.94428758059757</c:v>
                </c:pt>
                <c:pt idx="467">
                  <c:v>112.94428758059757</c:v>
                </c:pt>
                <c:pt idx="468">
                  <c:v>113.36777782460281</c:v>
                </c:pt>
                <c:pt idx="469">
                  <c:v>113.31404610392349</c:v>
                </c:pt>
                <c:pt idx="470">
                  <c:v>113.65776054616714</c:v>
                </c:pt>
                <c:pt idx="471">
                  <c:v>113.26162080155085</c:v>
                </c:pt>
                <c:pt idx="472">
                  <c:v>112.71886720890049</c:v>
                </c:pt>
                <c:pt idx="473">
                  <c:v>112.71886720890049</c:v>
                </c:pt>
                <c:pt idx="474">
                  <c:v>112.71886720890049</c:v>
                </c:pt>
                <c:pt idx="475">
                  <c:v>112.4869990307219</c:v>
                </c:pt>
                <c:pt idx="476">
                  <c:v>112.4869990307219</c:v>
                </c:pt>
                <c:pt idx="477">
                  <c:v>112.690463146361</c:v>
                </c:pt>
                <c:pt idx="478">
                  <c:v>112.33338952336803</c:v>
                </c:pt>
                <c:pt idx="479">
                  <c:v>112.03417758860465</c:v>
                </c:pt>
                <c:pt idx="480">
                  <c:v>112.03417758860465</c:v>
                </c:pt>
                <c:pt idx="481">
                  <c:v>112.03417758860465</c:v>
                </c:pt>
                <c:pt idx="482">
                  <c:v>112.67065615913016</c:v>
                </c:pt>
                <c:pt idx="483">
                  <c:v>113.03320831050614</c:v>
                </c:pt>
                <c:pt idx="484">
                  <c:v>113.33309452568588</c:v>
                </c:pt>
                <c:pt idx="485">
                  <c:v>113.18761852585443</c:v>
                </c:pt>
                <c:pt idx="486">
                  <c:v>112.48126764718278</c:v>
                </c:pt>
                <c:pt idx="487">
                  <c:v>112.48126764718278</c:v>
                </c:pt>
                <c:pt idx="488">
                  <c:v>112.48126764718278</c:v>
                </c:pt>
                <c:pt idx="489">
                  <c:v>112.83421130262548</c:v>
                </c:pt>
                <c:pt idx="490">
                  <c:v>113.19461418517427</c:v>
                </c:pt>
                <c:pt idx="491">
                  <c:v>113.46103923469173</c:v>
                </c:pt>
                <c:pt idx="492">
                  <c:v>113.14745669855451</c:v>
                </c:pt>
                <c:pt idx="493">
                  <c:v>114.1197690589574</c:v>
                </c:pt>
                <c:pt idx="494">
                  <c:v>114.1197690589574</c:v>
                </c:pt>
                <c:pt idx="495">
                  <c:v>114.1197690589574</c:v>
                </c:pt>
                <c:pt idx="496">
                  <c:v>114.78418812423617</c:v>
                </c:pt>
                <c:pt idx="497">
                  <c:v>115.2760335454507</c:v>
                </c:pt>
                <c:pt idx="498">
                  <c:v>115.47806481520502</c:v>
                </c:pt>
                <c:pt idx="499">
                  <c:v>116.13671035441865</c:v>
                </c:pt>
                <c:pt idx="500">
                  <c:v>116.8148257406549</c:v>
                </c:pt>
                <c:pt idx="501">
                  <c:v>116.8148257406549</c:v>
                </c:pt>
                <c:pt idx="502">
                  <c:v>116.8148257406549</c:v>
                </c:pt>
                <c:pt idx="503">
                  <c:v>117.90058578111173</c:v>
                </c:pt>
                <c:pt idx="504">
                  <c:v>116.64035568291963</c:v>
                </c:pt>
                <c:pt idx="505">
                  <c:v>117.07969151670952</c:v>
                </c:pt>
                <c:pt idx="506">
                  <c:v>117.59471532723671</c:v>
                </c:pt>
                <c:pt idx="507">
                  <c:v>118.03510472417716</c:v>
                </c:pt>
                <c:pt idx="508">
                  <c:v>118.03510472417716</c:v>
                </c:pt>
                <c:pt idx="509">
                  <c:v>118.03510472417716</c:v>
                </c:pt>
                <c:pt idx="510">
                  <c:v>117.65337772346074</c:v>
                </c:pt>
                <c:pt idx="511">
                  <c:v>117.65337772346074</c:v>
                </c:pt>
                <c:pt idx="512">
                  <c:v>116.57136836781999</c:v>
                </c:pt>
                <c:pt idx="513">
                  <c:v>115.59256605840953</c:v>
                </c:pt>
                <c:pt idx="514">
                  <c:v>115.28559989885794</c:v>
                </c:pt>
                <c:pt idx="515">
                  <c:v>115.28559989885794</c:v>
                </c:pt>
                <c:pt idx="516">
                  <c:v>115.28559989885794</c:v>
                </c:pt>
                <c:pt idx="517">
                  <c:v>115.35875932403388</c:v>
                </c:pt>
                <c:pt idx="518">
                  <c:v>115.36103502043913</c:v>
                </c:pt>
                <c:pt idx="519">
                  <c:v>115.80353154368072</c:v>
                </c:pt>
                <c:pt idx="520">
                  <c:v>114.68468962029583</c:v>
                </c:pt>
                <c:pt idx="521">
                  <c:v>115.50318176071474</c:v>
                </c:pt>
                <c:pt idx="522">
                  <c:v>115.50318176071474</c:v>
                </c:pt>
                <c:pt idx="523">
                  <c:v>115.50318176071474</c:v>
                </c:pt>
                <c:pt idx="524">
                  <c:v>115.50318176071474</c:v>
                </c:pt>
                <c:pt idx="525">
                  <c:v>115.22432466602048</c:v>
                </c:pt>
                <c:pt idx="526">
                  <c:v>114.36899995785748</c:v>
                </c:pt>
                <c:pt idx="527">
                  <c:v>114.84356694340259</c:v>
                </c:pt>
                <c:pt idx="528">
                  <c:v>115.47768553247082</c:v>
                </c:pt>
                <c:pt idx="529">
                  <c:v>115.47768553247082</c:v>
                </c:pt>
                <c:pt idx="530">
                  <c:v>115.47768553247082</c:v>
                </c:pt>
                <c:pt idx="531">
                  <c:v>114.34944582578279</c:v>
                </c:pt>
                <c:pt idx="532">
                  <c:v>115.53276581398289</c:v>
                </c:pt>
                <c:pt idx="533">
                  <c:v>116.22558894180118</c:v>
                </c:pt>
                <c:pt idx="534">
                  <c:v>116.32673100425639</c:v>
                </c:pt>
                <c:pt idx="535">
                  <c:v>116.14792026634078</c:v>
                </c:pt>
                <c:pt idx="536">
                  <c:v>116.14792026634078</c:v>
                </c:pt>
                <c:pt idx="537">
                  <c:v>116.14792026634078</c:v>
                </c:pt>
                <c:pt idx="538">
                  <c:v>116.1303889755152</c:v>
                </c:pt>
                <c:pt idx="539">
                  <c:v>116.64065068060179</c:v>
                </c:pt>
                <c:pt idx="540">
                  <c:v>115.79940157613046</c:v>
                </c:pt>
                <c:pt idx="541">
                  <c:v>115.54498714652956</c:v>
                </c:pt>
                <c:pt idx="542">
                  <c:v>114.88676303257617</c:v>
                </c:pt>
                <c:pt idx="543">
                  <c:v>114.88676303257617</c:v>
                </c:pt>
                <c:pt idx="544">
                  <c:v>114.88676303257617</c:v>
                </c:pt>
                <c:pt idx="545">
                  <c:v>112.71536937924058</c:v>
                </c:pt>
                <c:pt idx="546">
                  <c:v>112.71536937924058</c:v>
                </c:pt>
                <c:pt idx="547">
                  <c:v>111.88849087614312</c:v>
                </c:pt>
                <c:pt idx="548">
                  <c:v>110.50360318597497</c:v>
                </c:pt>
                <c:pt idx="549">
                  <c:v>111.88187449955751</c:v>
                </c:pt>
                <c:pt idx="550">
                  <c:v>111.88187449955751</c:v>
                </c:pt>
                <c:pt idx="551">
                  <c:v>111.88187449955751</c:v>
                </c:pt>
                <c:pt idx="552">
                  <c:v>112.28602132411815</c:v>
                </c:pt>
                <c:pt idx="553">
                  <c:v>112.12099119221206</c:v>
                </c:pt>
                <c:pt idx="554">
                  <c:v>111.65413628892915</c:v>
                </c:pt>
                <c:pt idx="555">
                  <c:v>112.71182940705467</c:v>
                </c:pt>
                <c:pt idx="556">
                  <c:v>113.43861941084748</c:v>
                </c:pt>
                <c:pt idx="557">
                  <c:v>113.43861941084748</c:v>
                </c:pt>
                <c:pt idx="558">
                  <c:v>113.43861941084748</c:v>
                </c:pt>
                <c:pt idx="559">
                  <c:v>114.49686038181129</c:v>
                </c:pt>
                <c:pt idx="560">
                  <c:v>114.67276328543133</c:v>
                </c:pt>
                <c:pt idx="561">
                  <c:v>115.11285768468962</c:v>
                </c:pt>
                <c:pt idx="562">
                  <c:v>114.8908508576004</c:v>
                </c:pt>
                <c:pt idx="563">
                  <c:v>115.07922794892326</c:v>
                </c:pt>
                <c:pt idx="564">
                  <c:v>115.07922794892326</c:v>
                </c:pt>
                <c:pt idx="565">
                  <c:v>115.77521176619325</c:v>
                </c:pt>
                <c:pt idx="566">
                  <c:v>115.45800497281806</c:v>
                </c:pt>
                <c:pt idx="567">
                  <c:v>115.45800497281806</c:v>
                </c:pt>
                <c:pt idx="568">
                  <c:v>116.72089005014961</c:v>
                </c:pt>
                <c:pt idx="569">
                  <c:v>117.28496776096759</c:v>
                </c:pt>
                <c:pt idx="570">
                  <c:v>117.33305238315985</c:v>
                </c:pt>
                <c:pt idx="571">
                  <c:v>117.33305238315985</c:v>
                </c:pt>
                <c:pt idx="572">
                  <c:v>117.33305238315985</c:v>
                </c:pt>
                <c:pt idx="573">
                  <c:v>117.16916009945638</c:v>
                </c:pt>
                <c:pt idx="574">
                  <c:v>117.48801045134644</c:v>
                </c:pt>
                <c:pt idx="575">
                  <c:v>117.49635467149902</c:v>
                </c:pt>
                <c:pt idx="576">
                  <c:v>117.58156685911754</c:v>
                </c:pt>
                <c:pt idx="577">
                  <c:v>117.59307176872183</c:v>
                </c:pt>
                <c:pt idx="578">
                  <c:v>117.59307176872183</c:v>
                </c:pt>
                <c:pt idx="579">
                  <c:v>117.59307176872183</c:v>
                </c:pt>
                <c:pt idx="580">
                  <c:v>117.59307176872183</c:v>
                </c:pt>
                <c:pt idx="581">
                  <c:v>118.24253023726243</c:v>
                </c:pt>
                <c:pt idx="582">
                  <c:v>119.28585275401406</c:v>
                </c:pt>
                <c:pt idx="583">
                  <c:v>119.86358464326352</c:v>
                </c:pt>
                <c:pt idx="584">
                  <c:v>120.69290741287033</c:v>
                </c:pt>
                <c:pt idx="585">
                  <c:v>120.69290741287033</c:v>
                </c:pt>
                <c:pt idx="586">
                  <c:v>120.69290741287033</c:v>
                </c:pt>
                <c:pt idx="587">
                  <c:v>122.90817143579586</c:v>
                </c:pt>
                <c:pt idx="588">
                  <c:v>123.87327742424881</c:v>
                </c:pt>
                <c:pt idx="589">
                  <c:v>124.48969615238737</c:v>
                </c:pt>
                <c:pt idx="590">
                  <c:v>124.6761768300392</c:v>
                </c:pt>
                <c:pt idx="591">
                  <c:v>124.66180622866534</c:v>
                </c:pt>
                <c:pt idx="592">
                  <c:v>124.66180622866534</c:v>
                </c:pt>
                <c:pt idx="593">
                  <c:v>124.66180622866534</c:v>
                </c:pt>
                <c:pt idx="594">
                  <c:v>125.10501917484933</c:v>
                </c:pt>
                <c:pt idx="595">
                  <c:v>124.51953306081167</c:v>
                </c:pt>
                <c:pt idx="596">
                  <c:v>124.93653335580935</c:v>
                </c:pt>
                <c:pt idx="597">
                  <c:v>126.4236588141093</c:v>
                </c:pt>
                <c:pt idx="598">
                  <c:v>127.55198280584938</c:v>
                </c:pt>
                <c:pt idx="599">
                  <c:v>127.55198280584938</c:v>
                </c:pt>
                <c:pt idx="600">
                  <c:v>127.55198280584938</c:v>
                </c:pt>
                <c:pt idx="601">
                  <c:v>127.60617809431496</c:v>
                </c:pt>
                <c:pt idx="602">
                  <c:v>127.70850014749884</c:v>
                </c:pt>
                <c:pt idx="603">
                  <c:v>125.10059420961693</c:v>
                </c:pt>
                <c:pt idx="604">
                  <c:v>126.2131990391504</c:v>
                </c:pt>
                <c:pt idx="605">
                  <c:v>126.94816469299168</c:v>
                </c:pt>
                <c:pt idx="606">
                  <c:v>126.94816469299168</c:v>
                </c:pt>
                <c:pt idx="607">
                  <c:v>126.94816469299168</c:v>
                </c:pt>
                <c:pt idx="608">
                  <c:v>126.94816469299168</c:v>
                </c:pt>
                <c:pt idx="609">
                  <c:v>127.59572674786126</c:v>
                </c:pt>
                <c:pt idx="610">
                  <c:v>128.54439715116524</c:v>
                </c:pt>
                <c:pt idx="611">
                  <c:v>129.25837582704708</c:v>
                </c:pt>
                <c:pt idx="612">
                  <c:v>129.46301993341481</c:v>
                </c:pt>
                <c:pt idx="613">
                  <c:v>129.46301993341481</c:v>
                </c:pt>
                <c:pt idx="614">
                  <c:v>129.46301993341481</c:v>
                </c:pt>
                <c:pt idx="615">
                  <c:v>129.73858991107926</c:v>
                </c:pt>
                <c:pt idx="616">
                  <c:v>129.38627839352691</c:v>
                </c:pt>
                <c:pt idx="617">
                  <c:v>129.04559821315689</c:v>
                </c:pt>
                <c:pt idx="618">
                  <c:v>130.18584853976148</c:v>
                </c:pt>
                <c:pt idx="619">
                  <c:v>130.51978591596779</c:v>
                </c:pt>
                <c:pt idx="620">
                  <c:v>130.51978591596779</c:v>
                </c:pt>
                <c:pt idx="621">
                  <c:v>130.51978591596779</c:v>
                </c:pt>
                <c:pt idx="622">
                  <c:v>129.35399721859329</c:v>
                </c:pt>
                <c:pt idx="623">
                  <c:v>129.63622571536939</c:v>
                </c:pt>
                <c:pt idx="624">
                  <c:v>130.04593535336508</c:v>
                </c:pt>
                <c:pt idx="625">
                  <c:v>130.47764338994477</c:v>
                </c:pt>
                <c:pt idx="626">
                  <c:v>131.55080281512073</c:v>
                </c:pt>
                <c:pt idx="627">
                  <c:v>131.55080281512073</c:v>
                </c:pt>
                <c:pt idx="628">
                  <c:v>131.55080281512073</c:v>
                </c:pt>
                <c:pt idx="629">
                  <c:v>132.49905179316448</c:v>
                </c:pt>
                <c:pt idx="630">
                  <c:v>132.10076277972101</c:v>
                </c:pt>
                <c:pt idx="631">
                  <c:v>129.83366344978717</c:v>
                </c:pt>
                <c:pt idx="632">
                  <c:v>129.34851869021028</c:v>
                </c:pt>
                <c:pt idx="633">
                  <c:v>130.64381137005353</c:v>
                </c:pt>
                <c:pt idx="634">
                  <c:v>130.61039234691728</c:v>
                </c:pt>
                <c:pt idx="635">
                  <c:v>130.61039234691728</c:v>
                </c:pt>
                <c:pt idx="636">
                  <c:v>130.61039234691728</c:v>
                </c:pt>
                <c:pt idx="637">
                  <c:v>127.98887437312992</c:v>
                </c:pt>
                <c:pt idx="638">
                  <c:v>129.61641872813857</c:v>
                </c:pt>
                <c:pt idx="639">
                  <c:v>129.24805090817145</c:v>
                </c:pt>
                <c:pt idx="640">
                  <c:v>129.24805090817145</c:v>
                </c:pt>
                <c:pt idx="641">
                  <c:v>129.24805090817145</c:v>
                </c:pt>
                <c:pt idx="642">
                  <c:v>129.24805090817145</c:v>
                </c:pt>
                <c:pt idx="643">
                  <c:v>131.38235913860677</c:v>
                </c:pt>
                <c:pt idx="644">
                  <c:v>130.42496523241604</c:v>
                </c:pt>
                <c:pt idx="645">
                  <c:v>131.92022419823843</c:v>
                </c:pt>
                <c:pt idx="646">
                  <c:v>131.71364153567367</c:v>
                </c:pt>
                <c:pt idx="647">
                  <c:v>132.62914577099752</c:v>
                </c:pt>
                <c:pt idx="648">
                  <c:v>132.62914577099752</c:v>
                </c:pt>
                <c:pt idx="649">
                  <c:v>132.62914577099752</c:v>
                </c:pt>
                <c:pt idx="650">
                  <c:v>132.21871971005942</c:v>
                </c:pt>
                <c:pt idx="651">
                  <c:v>133.43082304353322</c:v>
                </c:pt>
                <c:pt idx="652">
                  <c:v>133.91377639175693</c:v>
                </c:pt>
                <c:pt idx="653">
                  <c:v>133.12832399174005</c:v>
                </c:pt>
                <c:pt idx="654">
                  <c:v>132.91761136162501</c:v>
                </c:pt>
                <c:pt idx="655">
                  <c:v>132.91761136162501</c:v>
                </c:pt>
                <c:pt idx="656">
                  <c:v>132.91761136162501</c:v>
                </c:pt>
                <c:pt idx="657">
                  <c:v>131.05137173922205</c:v>
                </c:pt>
                <c:pt idx="658">
                  <c:v>131.79447090058579</c:v>
                </c:pt>
                <c:pt idx="659">
                  <c:v>132.72459859243963</c:v>
                </c:pt>
                <c:pt idx="660">
                  <c:v>133.50301319061063</c:v>
                </c:pt>
                <c:pt idx="661">
                  <c:v>134.35437650132749</c:v>
                </c:pt>
                <c:pt idx="662">
                  <c:v>134.35437650132749</c:v>
                </c:pt>
                <c:pt idx="663">
                  <c:v>134.35437650132749</c:v>
                </c:pt>
                <c:pt idx="664">
                  <c:v>134.84617978001603</c:v>
                </c:pt>
                <c:pt idx="665">
                  <c:v>135.05339458047115</c:v>
                </c:pt>
                <c:pt idx="666">
                  <c:v>134.09203927683427</c:v>
                </c:pt>
                <c:pt idx="667">
                  <c:v>135.15993088625731</c:v>
                </c:pt>
                <c:pt idx="668">
                  <c:v>135.34228159635887</c:v>
                </c:pt>
                <c:pt idx="669">
                  <c:v>135.34228159635887</c:v>
                </c:pt>
                <c:pt idx="670">
                  <c:v>135.34228159635887</c:v>
                </c:pt>
                <c:pt idx="671">
                  <c:v>134.96165030131905</c:v>
                </c:pt>
                <c:pt idx="672">
                  <c:v>135.18964136710355</c:v>
                </c:pt>
                <c:pt idx="673">
                  <c:v>133.3381094862826</c:v>
                </c:pt>
                <c:pt idx="674">
                  <c:v>133.91638922837035</c:v>
                </c:pt>
                <c:pt idx="675">
                  <c:v>135.61570230519618</c:v>
                </c:pt>
                <c:pt idx="676">
                  <c:v>136.05980024442664</c:v>
                </c:pt>
                <c:pt idx="677">
                  <c:v>136.05980024442664</c:v>
                </c:pt>
                <c:pt idx="678">
                  <c:v>136.11639765687556</c:v>
                </c:pt>
                <c:pt idx="679">
                  <c:v>135.81120148341691</c:v>
                </c:pt>
                <c:pt idx="680">
                  <c:v>135.78696953095368</c:v>
                </c:pt>
                <c:pt idx="681">
                  <c:v>136.16899152935227</c:v>
                </c:pt>
                <c:pt idx="682">
                  <c:v>136.16899152935227</c:v>
                </c:pt>
                <c:pt idx="683">
                  <c:v>136.16899152935227</c:v>
                </c:pt>
                <c:pt idx="684">
                  <c:v>136.16899152935227</c:v>
                </c:pt>
                <c:pt idx="685">
                  <c:v>135.19039993257195</c:v>
                </c:pt>
                <c:pt idx="686">
                  <c:v>134.43124446879347</c:v>
                </c:pt>
                <c:pt idx="687">
                  <c:v>130.95174680770364</c:v>
                </c:pt>
                <c:pt idx="688">
                  <c:v>132.78882380209868</c:v>
                </c:pt>
                <c:pt idx="689">
                  <c:v>132.16178515740233</c:v>
                </c:pt>
                <c:pt idx="690">
                  <c:v>132.16178515740233</c:v>
                </c:pt>
                <c:pt idx="691">
                  <c:v>132.16178515740233</c:v>
                </c:pt>
                <c:pt idx="692">
                  <c:v>132.27417927430568</c:v>
                </c:pt>
                <c:pt idx="693">
                  <c:v>130.73930633402168</c:v>
                </c:pt>
                <c:pt idx="694">
                  <c:v>130.88688946015426</c:v>
                </c:pt>
                <c:pt idx="695">
                  <c:v>132.62092797842303</c:v>
                </c:pt>
                <c:pt idx="696">
                  <c:v>133.26604576678326</c:v>
                </c:pt>
                <c:pt idx="697">
                  <c:v>133.26604576678326</c:v>
                </c:pt>
                <c:pt idx="698">
                  <c:v>133.26604576678326</c:v>
                </c:pt>
                <c:pt idx="699">
                  <c:v>133.26604576678326</c:v>
                </c:pt>
                <c:pt idx="700">
                  <c:v>133.32196889881581</c:v>
                </c:pt>
                <c:pt idx="701">
                  <c:v>133.8679253234439</c:v>
                </c:pt>
                <c:pt idx="702">
                  <c:v>135.03813898605082</c:v>
                </c:pt>
                <c:pt idx="703">
                  <c:v>135.03813898605082</c:v>
                </c:pt>
                <c:pt idx="704">
                  <c:v>135.03813898605082</c:v>
                </c:pt>
                <c:pt idx="705">
                  <c:v>135.03813898605082</c:v>
                </c:pt>
                <c:pt idx="706">
                  <c:v>136.51477095537106</c:v>
                </c:pt>
                <c:pt idx="707">
                  <c:v>137.0192169918665</c:v>
                </c:pt>
                <c:pt idx="708">
                  <c:v>137.24902018626997</c:v>
                </c:pt>
                <c:pt idx="709">
                  <c:v>137.61928441990813</c:v>
                </c:pt>
                <c:pt idx="710">
                  <c:v>137.90707573011926</c:v>
                </c:pt>
                <c:pt idx="711">
                  <c:v>137.90707573011926</c:v>
                </c:pt>
                <c:pt idx="712">
                  <c:v>137.90707573011926</c:v>
                </c:pt>
                <c:pt idx="713">
                  <c:v>138.6103080618652</c:v>
                </c:pt>
                <c:pt idx="714">
                  <c:v>138.43044376079902</c:v>
                </c:pt>
                <c:pt idx="715">
                  <c:v>139.26334864511779</c:v>
                </c:pt>
                <c:pt idx="716">
                  <c:v>139.26334864511779</c:v>
                </c:pt>
                <c:pt idx="717">
                  <c:v>138.11058198828439</c:v>
                </c:pt>
                <c:pt idx="718">
                  <c:v>138.11058198828439</c:v>
                </c:pt>
                <c:pt idx="719">
                  <c:v>138.11058198828439</c:v>
                </c:pt>
                <c:pt idx="720">
                  <c:v>136.39474904125754</c:v>
                </c:pt>
                <c:pt idx="721">
                  <c:v>135.99220363268574</c:v>
                </c:pt>
                <c:pt idx="722">
                  <c:v>135.99220363268574</c:v>
                </c:pt>
                <c:pt idx="723">
                  <c:v>135.26638290699145</c:v>
                </c:pt>
                <c:pt idx="724">
                  <c:v>135.69674238273842</c:v>
                </c:pt>
                <c:pt idx="725">
                  <c:v>135.69674238273842</c:v>
                </c:pt>
                <c:pt idx="726">
                  <c:v>135.69674238273842</c:v>
                </c:pt>
                <c:pt idx="727">
                  <c:v>136.92056133844665</c:v>
                </c:pt>
                <c:pt idx="728">
                  <c:v>137.34038518268784</c:v>
                </c:pt>
                <c:pt idx="729">
                  <c:v>137.87462598508156</c:v>
                </c:pt>
                <c:pt idx="730">
                  <c:v>138.77255678705382</c:v>
                </c:pt>
                <c:pt idx="731">
                  <c:v>138.55303636899995</c:v>
                </c:pt>
                <c:pt idx="732">
                  <c:v>138.55303636899995</c:v>
                </c:pt>
                <c:pt idx="733">
                  <c:v>138.55303636899995</c:v>
                </c:pt>
                <c:pt idx="734">
                  <c:v>139.65679126806862</c:v>
                </c:pt>
                <c:pt idx="735">
                  <c:v>139.67116186944247</c:v>
                </c:pt>
                <c:pt idx="736">
                  <c:v>139.67116186944247</c:v>
                </c:pt>
                <c:pt idx="737">
                  <c:v>140.25913439251548</c:v>
                </c:pt>
                <c:pt idx="738">
                  <c:v>139.40170255805131</c:v>
                </c:pt>
                <c:pt idx="739">
                  <c:v>139.40170255805131</c:v>
                </c:pt>
                <c:pt idx="740">
                  <c:v>139.40170255805131</c:v>
                </c:pt>
                <c:pt idx="741">
                  <c:v>138.82139997471447</c:v>
                </c:pt>
                <c:pt idx="742">
                  <c:v>137.34278730667114</c:v>
                </c:pt>
                <c:pt idx="743">
                  <c:v>137.8139407476084</c:v>
                </c:pt>
                <c:pt idx="744">
                  <c:v>135.41185890682289</c:v>
                </c:pt>
                <c:pt idx="745">
                  <c:v>136.26638290699145</c:v>
                </c:pt>
                <c:pt idx="746">
                  <c:v>136.26638290699145</c:v>
                </c:pt>
                <c:pt idx="747">
                  <c:v>136.26638290699145</c:v>
                </c:pt>
                <c:pt idx="748">
                  <c:v>136.59286105609169</c:v>
                </c:pt>
                <c:pt idx="749">
                  <c:v>137.6993130768258</c:v>
                </c:pt>
                <c:pt idx="750">
                  <c:v>138.03822327110288</c:v>
                </c:pt>
                <c:pt idx="751">
                  <c:v>139.31004256395127</c:v>
                </c:pt>
                <c:pt idx="752">
                  <c:v>140.19760630452188</c:v>
                </c:pt>
                <c:pt idx="753">
                  <c:v>140.67031901892202</c:v>
                </c:pt>
                <c:pt idx="754">
                  <c:v>140.67031901892202</c:v>
                </c:pt>
                <c:pt idx="755">
                  <c:v>140.67031901892202</c:v>
                </c:pt>
                <c:pt idx="756">
                  <c:v>140.99485861182518</c:v>
                </c:pt>
                <c:pt idx="757">
                  <c:v>141.37650132748959</c:v>
                </c:pt>
                <c:pt idx="758">
                  <c:v>143.03607400227568</c:v>
                </c:pt>
                <c:pt idx="759">
                  <c:v>142.99582788992373</c:v>
                </c:pt>
                <c:pt idx="760">
                  <c:v>142.99582788992373</c:v>
                </c:pt>
                <c:pt idx="761">
                  <c:v>142.99582788992373</c:v>
                </c:pt>
                <c:pt idx="762">
                  <c:v>143.06401449702898</c:v>
                </c:pt>
                <c:pt idx="763">
                  <c:v>142.36963209574782</c:v>
                </c:pt>
                <c:pt idx="764">
                  <c:v>141.53158582325426</c:v>
                </c:pt>
                <c:pt idx="765">
                  <c:v>140.11239411690335</c:v>
                </c:pt>
                <c:pt idx="766">
                  <c:v>140.52121876185257</c:v>
                </c:pt>
                <c:pt idx="767">
                  <c:v>140.52121876185257</c:v>
                </c:pt>
                <c:pt idx="768">
                  <c:v>140.52121876185257</c:v>
                </c:pt>
                <c:pt idx="769">
                  <c:v>145.1791057355978</c:v>
                </c:pt>
                <c:pt idx="770">
                  <c:v>135.41641029963336</c:v>
                </c:pt>
                <c:pt idx="771">
                  <c:v>140.29128913987105</c:v>
                </c:pt>
                <c:pt idx="772">
                  <c:v>142.35741076320113</c:v>
                </c:pt>
                <c:pt idx="773">
                  <c:v>144.98166800117997</c:v>
                </c:pt>
                <c:pt idx="774">
                  <c:v>144.98166800117997</c:v>
                </c:pt>
                <c:pt idx="775">
                  <c:v>144.98166800117997</c:v>
                </c:pt>
                <c:pt idx="776">
                  <c:v>145.23789455939988</c:v>
                </c:pt>
                <c:pt idx="777">
                  <c:v>145.55800918707067</c:v>
                </c:pt>
                <c:pt idx="778">
                  <c:v>146.2516330228834</c:v>
                </c:pt>
                <c:pt idx="779">
                  <c:v>147.01002992119348</c:v>
                </c:pt>
                <c:pt idx="780">
                  <c:v>147.9168527961566</c:v>
                </c:pt>
                <c:pt idx="781">
                  <c:v>147.9168527961566</c:v>
                </c:pt>
                <c:pt idx="782">
                  <c:v>147.9168527961566</c:v>
                </c:pt>
                <c:pt idx="783">
                  <c:v>147.9168527961566</c:v>
                </c:pt>
                <c:pt idx="784">
                  <c:v>148.66210122634752</c:v>
                </c:pt>
                <c:pt idx="785">
                  <c:v>147.9685195330608</c:v>
                </c:pt>
                <c:pt idx="786">
                  <c:v>148.51422310253278</c:v>
                </c:pt>
                <c:pt idx="787">
                  <c:v>147.97323949597538</c:v>
                </c:pt>
                <c:pt idx="788">
                  <c:v>147.97323949597538</c:v>
                </c:pt>
                <c:pt idx="789">
                  <c:v>147.97323949597538</c:v>
                </c:pt>
                <c:pt idx="790">
                  <c:v>148.36878924522736</c:v>
                </c:pt>
                <c:pt idx="791">
                  <c:v>148.90741287032745</c:v>
                </c:pt>
                <c:pt idx="792">
                  <c:v>149.35420793122341</c:v>
                </c:pt>
                <c:pt idx="793">
                  <c:v>150.03434615870876</c:v>
                </c:pt>
                <c:pt idx="794">
                  <c:v>150.17029794765898</c:v>
                </c:pt>
                <c:pt idx="795">
                  <c:v>150.17029794765898</c:v>
                </c:pt>
                <c:pt idx="796">
                  <c:v>150.17029794765898</c:v>
                </c:pt>
              </c:numCache>
            </c:numRef>
          </c:val>
          <c:smooth val="0"/>
          <c:extLst>
            <c:ext xmlns:c16="http://schemas.microsoft.com/office/drawing/2014/chart" uri="{C3380CC4-5D6E-409C-BE32-E72D297353CC}">
              <c16:uniqueId val="{00000002-3F1F-4CCE-9E95-5625CA7A8BA3}"/>
            </c:ext>
          </c:extLst>
        </c:ser>
        <c:ser>
          <c:idx val="3"/>
          <c:order val="3"/>
          <c:tx>
            <c:v>InvestSavvy</c:v>
          </c:tx>
          <c:spPr>
            <a:ln w="28575" cap="rnd">
              <a:solidFill>
                <a:schemeClr val="accent4"/>
              </a:solidFill>
              <a:round/>
            </a:ln>
            <a:effectLst/>
          </c:spPr>
          <c:marker>
            <c:symbol val="none"/>
          </c:marker>
          <c:cat>
            <c:numRef>
              <c:f>'Nifty50 BSE500 NAV'!$L$2:$L$798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'Nifty50 BSE500 NAV'!$U$2:$U$798</c:f>
              <c:numCache>
                <c:formatCode>General</c:formatCode>
                <c:ptCount val="797"/>
                <c:pt idx="0">
                  <c:v>100</c:v>
                </c:pt>
                <c:pt idx="1">
                  <c:v>99.610796820000004</c:v>
                </c:pt>
                <c:pt idx="2">
                  <c:v>100.08277164</c:v>
                </c:pt>
                <c:pt idx="3">
                  <c:v>99.062317239999999</c:v>
                </c:pt>
                <c:pt idx="4">
                  <c:v>99.062317239999999</c:v>
                </c:pt>
                <c:pt idx="5">
                  <c:v>99.062317239999999</c:v>
                </c:pt>
                <c:pt idx="6">
                  <c:v>97.90208724</c:v>
                </c:pt>
                <c:pt idx="7">
                  <c:v>97.90208724</c:v>
                </c:pt>
                <c:pt idx="8">
                  <c:v>96.013716239999994</c:v>
                </c:pt>
                <c:pt idx="9">
                  <c:v>95.50038524</c:v>
                </c:pt>
                <c:pt idx="10">
                  <c:v>93.952366240000003</c:v>
                </c:pt>
                <c:pt idx="11">
                  <c:v>93.952366240000003</c:v>
                </c:pt>
                <c:pt idx="12">
                  <c:v>93.952366240000003</c:v>
                </c:pt>
                <c:pt idx="13">
                  <c:v>92.841109240000009</c:v>
                </c:pt>
                <c:pt idx="14">
                  <c:v>91.058940460000002</c:v>
                </c:pt>
                <c:pt idx="15">
                  <c:v>89.683363659999998</c:v>
                </c:pt>
                <c:pt idx="16">
                  <c:v>87.913199660000004</c:v>
                </c:pt>
                <c:pt idx="17">
                  <c:v>88.868328660000003</c:v>
                </c:pt>
                <c:pt idx="18">
                  <c:v>88.868328660000003</c:v>
                </c:pt>
                <c:pt idx="19">
                  <c:v>88.868328660000003</c:v>
                </c:pt>
                <c:pt idx="20">
                  <c:v>90.025890660000002</c:v>
                </c:pt>
                <c:pt idx="21">
                  <c:v>92.307852660000009</c:v>
                </c:pt>
                <c:pt idx="22">
                  <c:v>92.484201040000002</c:v>
                </c:pt>
                <c:pt idx="23">
                  <c:v>90.845014859999992</c:v>
                </c:pt>
                <c:pt idx="24">
                  <c:v>92.743028960000004</c:v>
                </c:pt>
                <c:pt idx="25">
                  <c:v>92.744268000000005</c:v>
                </c:pt>
                <c:pt idx="26">
                  <c:v>92.745506679999991</c:v>
                </c:pt>
                <c:pt idx="27">
                  <c:v>91.037308420000002</c:v>
                </c:pt>
                <c:pt idx="28">
                  <c:v>89.842459859999991</c:v>
                </c:pt>
                <c:pt idx="29">
                  <c:v>87.949812819999991</c:v>
                </c:pt>
                <c:pt idx="30">
                  <c:v>89.379252980000004</c:v>
                </c:pt>
                <c:pt idx="31">
                  <c:v>90.079330799999994</c:v>
                </c:pt>
                <c:pt idx="32">
                  <c:v>90.080584340000001</c:v>
                </c:pt>
                <c:pt idx="33">
                  <c:v>90.081840419999992</c:v>
                </c:pt>
                <c:pt idx="34">
                  <c:v>91.821437200000005</c:v>
                </c:pt>
                <c:pt idx="35">
                  <c:v>92.058123800000004</c:v>
                </c:pt>
                <c:pt idx="36">
                  <c:v>91.516167060000001</c:v>
                </c:pt>
                <c:pt idx="37">
                  <c:v>92.217267820000004</c:v>
                </c:pt>
                <c:pt idx="38">
                  <c:v>91.471155419999988</c:v>
                </c:pt>
                <c:pt idx="39">
                  <c:v>91.472413320000001</c:v>
                </c:pt>
                <c:pt idx="40">
                  <c:v>91.47367048000001</c:v>
                </c:pt>
                <c:pt idx="41">
                  <c:v>91.299149039999989</c:v>
                </c:pt>
                <c:pt idx="42">
                  <c:v>91.028007880000004</c:v>
                </c:pt>
                <c:pt idx="43">
                  <c:v>91.231268999999998</c:v>
                </c:pt>
                <c:pt idx="44">
                  <c:v>90.970729580000011</c:v>
                </c:pt>
                <c:pt idx="45">
                  <c:v>90.503799319999999</c:v>
                </c:pt>
                <c:pt idx="46">
                  <c:v>90.505148200000008</c:v>
                </c:pt>
                <c:pt idx="47">
                  <c:v>90.506497440000004</c:v>
                </c:pt>
                <c:pt idx="48">
                  <c:v>88.021595299999987</c:v>
                </c:pt>
                <c:pt idx="49">
                  <c:v>88.192689399999992</c:v>
                </c:pt>
                <c:pt idx="50">
                  <c:v>89.353658440000004</c:v>
                </c:pt>
                <c:pt idx="51">
                  <c:v>87.15193536000001</c:v>
                </c:pt>
                <c:pt idx="52">
                  <c:v>86.235530339999997</c:v>
                </c:pt>
                <c:pt idx="53">
                  <c:v>86.236895899999993</c:v>
                </c:pt>
                <c:pt idx="54">
                  <c:v>86.238259639999995</c:v>
                </c:pt>
                <c:pt idx="55">
                  <c:v>83.335703439999989</c:v>
                </c:pt>
                <c:pt idx="56">
                  <c:v>86.179985799999997</c:v>
                </c:pt>
                <c:pt idx="57">
                  <c:v>84.906133080000004</c:v>
                </c:pt>
                <c:pt idx="58">
                  <c:v>85.446864779999999</c:v>
                </c:pt>
                <c:pt idx="59">
                  <c:v>86.502075340000005</c:v>
                </c:pt>
                <c:pt idx="60">
                  <c:v>86.503460099999998</c:v>
                </c:pt>
                <c:pt idx="61">
                  <c:v>86.504847400000003</c:v>
                </c:pt>
                <c:pt idx="62">
                  <c:v>87.397099379999986</c:v>
                </c:pt>
                <c:pt idx="63">
                  <c:v>88.249566799999997</c:v>
                </c:pt>
                <c:pt idx="64">
                  <c:v>88.527639820000005</c:v>
                </c:pt>
                <c:pt idx="65">
                  <c:v>88.144242300000002</c:v>
                </c:pt>
                <c:pt idx="66">
                  <c:v>87.650502540000005</c:v>
                </c:pt>
                <c:pt idx="67">
                  <c:v>87.651901079999988</c:v>
                </c:pt>
                <c:pt idx="68">
                  <c:v>87.65329890000001</c:v>
                </c:pt>
                <c:pt idx="69">
                  <c:v>88.587683380000001</c:v>
                </c:pt>
                <c:pt idx="70">
                  <c:v>88.596729159999995</c:v>
                </c:pt>
                <c:pt idx="71">
                  <c:v>89.148344199999997</c:v>
                </c:pt>
                <c:pt idx="72">
                  <c:v>90.865405179999996</c:v>
                </c:pt>
                <c:pt idx="73">
                  <c:v>91.445161040000002</c:v>
                </c:pt>
                <c:pt idx="74">
                  <c:v>91.446547620000004</c:v>
                </c:pt>
                <c:pt idx="75">
                  <c:v>91.44793528000001</c:v>
                </c:pt>
                <c:pt idx="76">
                  <c:v>92.280927820000002</c:v>
                </c:pt>
                <c:pt idx="77">
                  <c:v>92.179768460000005</c:v>
                </c:pt>
                <c:pt idx="78">
                  <c:v>91.554501899999991</c:v>
                </c:pt>
                <c:pt idx="79">
                  <c:v>91.211865620000012</c:v>
                </c:pt>
                <c:pt idx="80">
                  <c:v>91.438227819999994</c:v>
                </c:pt>
                <c:pt idx="81">
                  <c:v>91.439614399999996</c:v>
                </c:pt>
                <c:pt idx="82">
                  <c:v>91.441002420000004</c:v>
                </c:pt>
                <c:pt idx="83">
                  <c:v>92.693039319999997</c:v>
                </c:pt>
                <c:pt idx="84">
                  <c:v>94.918232959999997</c:v>
                </c:pt>
                <c:pt idx="85">
                  <c:v>95.246631785202013</c:v>
                </c:pt>
                <c:pt idx="86">
                  <c:v>95.768877371999992</c:v>
                </c:pt>
                <c:pt idx="87">
                  <c:v>97.058921527462005</c:v>
                </c:pt>
                <c:pt idx="88">
                  <c:v>97.059941464631805</c:v>
                </c:pt>
                <c:pt idx="89">
                  <c:v>97.060962675131393</c:v>
                </c:pt>
                <c:pt idx="90">
                  <c:v>98.417676535206795</c:v>
                </c:pt>
                <c:pt idx="91">
                  <c:v>97.000161372110398</c:v>
                </c:pt>
                <c:pt idx="92">
                  <c:v>98.031524300000001</c:v>
                </c:pt>
                <c:pt idx="93">
                  <c:v>97.761077178103406</c:v>
                </c:pt>
                <c:pt idx="94">
                  <c:v>99.372208201666609</c:v>
                </c:pt>
                <c:pt idx="95">
                  <c:v>99.373280600024202</c:v>
                </c:pt>
                <c:pt idx="96">
                  <c:v>99.374353507713607</c:v>
                </c:pt>
                <c:pt idx="97">
                  <c:v>100.25662431293421</c:v>
                </c:pt>
                <c:pt idx="98">
                  <c:v>101.1508767970808</c:v>
                </c:pt>
                <c:pt idx="99">
                  <c:v>100.51084108952541</c:v>
                </c:pt>
                <c:pt idx="100">
                  <c:v>99.323408050567011</c:v>
                </c:pt>
                <c:pt idx="101">
                  <c:v>99.606607076213805</c:v>
                </c:pt>
                <c:pt idx="102">
                  <c:v>99.607514539999997</c:v>
                </c:pt>
                <c:pt idx="103">
                  <c:v>99.608423976328396</c:v>
                </c:pt>
                <c:pt idx="104">
                  <c:v>100.5992138372216</c:v>
                </c:pt>
                <c:pt idx="105">
                  <c:v>100.60012852227639</c:v>
                </c:pt>
                <c:pt idx="106">
                  <c:v>100.72159293134401</c:v>
                </c:pt>
                <c:pt idx="107">
                  <c:v>101.97368937705559</c:v>
                </c:pt>
                <c:pt idx="108">
                  <c:v>102.88025330000001</c:v>
                </c:pt>
                <c:pt idx="109">
                  <c:v>102.8811756344378</c:v>
                </c:pt>
                <c:pt idx="110">
                  <c:v>102.8820981952786</c:v>
                </c:pt>
                <c:pt idx="111">
                  <c:v>102.8830218499786</c:v>
                </c:pt>
                <c:pt idx="112">
                  <c:v>102.2937238483632</c:v>
                </c:pt>
                <c:pt idx="113">
                  <c:v>102.3287042470906</c:v>
                </c:pt>
                <c:pt idx="114">
                  <c:v>103.087020904299</c:v>
                </c:pt>
                <c:pt idx="115">
                  <c:v>102.49601005352839</c:v>
                </c:pt>
                <c:pt idx="116">
                  <c:v>102.49662635999999</c:v>
                </c:pt>
                <c:pt idx="117">
                  <c:v>102.49724280487361</c:v>
                </c:pt>
                <c:pt idx="118">
                  <c:v>100.769237468882</c:v>
                </c:pt>
                <c:pt idx="119">
                  <c:v>103.0495879005406</c:v>
                </c:pt>
                <c:pt idx="120">
                  <c:v>104.4058561855954</c:v>
                </c:pt>
                <c:pt idx="121">
                  <c:v>105.312773711557</c:v>
                </c:pt>
                <c:pt idx="122">
                  <c:v>105.51634686363859</c:v>
                </c:pt>
                <c:pt idx="123">
                  <c:v>105.51697449697839</c:v>
                </c:pt>
                <c:pt idx="124">
                  <c:v>105.51760301327239</c:v>
                </c:pt>
                <c:pt idx="125">
                  <c:v>104.51999351050621</c:v>
                </c:pt>
                <c:pt idx="126">
                  <c:v>106.32226013759279</c:v>
                </c:pt>
                <c:pt idx="127">
                  <c:v>106.3227382362558</c:v>
                </c:pt>
                <c:pt idx="128">
                  <c:v>105.537297033306</c:v>
                </c:pt>
                <c:pt idx="129">
                  <c:v>105.0532132194206</c:v>
                </c:pt>
                <c:pt idx="130">
                  <c:v>105.05369009247519</c:v>
                </c:pt>
                <c:pt idx="131">
                  <c:v>105.0541676340434</c:v>
                </c:pt>
                <c:pt idx="132">
                  <c:v>104.888097254752</c:v>
                </c:pt>
                <c:pt idx="133">
                  <c:v>106.1257218080878</c:v>
                </c:pt>
                <c:pt idx="134">
                  <c:v>106.55621135031519</c:v>
                </c:pt>
                <c:pt idx="135">
                  <c:v>107.7043504936302</c:v>
                </c:pt>
                <c:pt idx="136">
                  <c:v>106.81883863705781</c:v>
                </c:pt>
                <c:pt idx="137">
                  <c:v>106.81883879708361</c:v>
                </c:pt>
                <c:pt idx="138">
                  <c:v>106.81883895999999</c:v>
                </c:pt>
                <c:pt idx="139">
                  <c:v>108.27410107999999</c:v>
                </c:pt>
                <c:pt idx="140">
                  <c:v>109.0447482</c:v>
                </c:pt>
                <c:pt idx="141">
                  <c:v>110.43691812001741</c:v>
                </c:pt>
                <c:pt idx="142">
                  <c:v>111.4087442276212</c:v>
                </c:pt>
                <c:pt idx="143">
                  <c:v>109.11813672000001</c:v>
                </c:pt>
                <c:pt idx="144">
                  <c:v>109.1181368840348</c:v>
                </c:pt>
                <c:pt idx="145">
                  <c:v>109.11813705354</c:v>
                </c:pt>
                <c:pt idx="146">
                  <c:v>108.89924874951801</c:v>
                </c:pt>
                <c:pt idx="147">
                  <c:v>110.10851384</c:v>
                </c:pt>
                <c:pt idx="148">
                  <c:v>108.9567729619616</c:v>
                </c:pt>
                <c:pt idx="149">
                  <c:v>108.66469115683259</c:v>
                </c:pt>
                <c:pt idx="150">
                  <c:v>106.0570172956516</c:v>
                </c:pt>
                <c:pt idx="151">
                  <c:v>106.05701746</c:v>
                </c:pt>
                <c:pt idx="152">
                  <c:v>106.0570176411066</c:v>
                </c:pt>
                <c:pt idx="153">
                  <c:v>101.74546371930219</c:v>
                </c:pt>
                <c:pt idx="154">
                  <c:v>102.870070696147</c:v>
                </c:pt>
                <c:pt idx="155">
                  <c:v>102.40878378891779</c:v>
                </c:pt>
                <c:pt idx="156">
                  <c:v>102.85005110698359</c:v>
                </c:pt>
                <c:pt idx="157">
                  <c:v>104.01850300000001</c:v>
                </c:pt>
                <c:pt idx="158">
                  <c:v>104.01850318</c:v>
                </c:pt>
                <c:pt idx="159">
                  <c:v>104.0185033570574</c:v>
                </c:pt>
                <c:pt idx="160">
                  <c:v>102.56509684005739</c:v>
                </c:pt>
                <c:pt idx="161">
                  <c:v>104.41478501492061</c:v>
                </c:pt>
                <c:pt idx="162">
                  <c:v>104.4147851840136</c:v>
                </c:pt>
                <c:pt idx="163">
                  <c:v>106.0413533475614</c:v>
                </c:pt>
                <c:pt idx="164">
                  <c:v>106.90647543062801</c:v>
                </c:pt>
                <c:pt idx="165">
                  <c:v>106.90647560331799</c:v>
                </c:pt>
                <c:pt idx="166">
                  <c:v>106.90647577638279</c:v>
                </c:pt>
                <c:pt idx="167">
                  <c:v>107.0344208975168</c:v>
                </c:pt>
                <c:pt idx="168">
                  <c:v>105.2118059208594</c:v>
                </c:pt>
                <c:pt idx="169">
                  <c:v>105.101919048925</c:v>
                </c:pt>
                <c:pt idx="170">
                  <c:v>104.47276822573639</c:v>
                </c:pt>
                <c:pt idx="171">
                  <c:v>104.396800365567</c:v>
                </c:pt>
                <c:pt idx="172">
                  <c:v>104.3968005491228</c:v>
                </c:pt>
                <c:pt idx="173">
                  <c:v>104.396800732641</c:v>
                </c:pt>
                <c:pt idx="174">
                  <c:v>104.88885390237101</c:v>
                </c:pt>
                <c:pt idx="175">
                  <c:v>105.0444570984036</c:v>
                </c:pt>
                <c:pt idx="176">
                  <c:v>105.06289727705101</c:v>
                </c:pt>
                <c:pt idx="177">
                  <c:v>104.90512144168541</c:v>
                </c:pt>
                <c:pt idx="178">
                  <c:v>104.0004465446476</c:v>
                </c:pt>
                <c:pt idx="179">
                  <c:v>104.00044673135061</c:v>
                </c:pt>
                <c:pt idx="180">
                  <c:v>104.00044691786621</c:v>
                </c:pt>
                <c:pt idx="181">
                  <c:v>105.0453211</c:v>
                </c:pt>
                <c:pt idx="182">
                  <c:v>105.52855327875801</c:v>
                </c:pt>
                <c:pt idx="183">
                  <c:v>105.52855346000001</c:v>
                </c:pt>
                <c:pt idx="184">
                  <c:v>105.64693565381279</c:v>
                </c:pt>
                <c:pt idx="185">
                  <c:v>104.9706068248166</c:v>
                </c:pt>
                <c:pt idx="186">
                  <c:v>104.97060700994599</c:v>
                </c:pt>
                <c:pt idx="187">
                  <c:v>104.9706071952254</c:v>
                </c:pt>
                <c:pt idx="188">
                  <c:v>105.9435793849632</c:v>
                </c:pt>
                <c:pt idx="189">
                  <c:v>106.0445526201874</c:v>
                </c:pt>
                <c:pt idx="190">
                  <c:v>106.6903418686752</c:v>
                </c:pt>
                <c:pt idx="191">
                  <c:v>106.81346008074399</c:v>
                </c:pt>
                <c:pt idx="192">
                  <c:v>107.4661512502492</c:v>
                </c:pt>
                <c:pt idx="193">
                  <c:v>107.46615143369259</c:v>
                </c:pt>
                <c:pt idx="194">
                  <c:v>107.46615161739821</c:v>
                </c:pt>
                <c:pt idx="195">
                  <c:v>108.9640268416816</c:v>
                </c:pt>
                <c:pt idx="196">
                  <c:v>108.96402702351381</c:v>
                </c:pt>
                <c:pt idx="197">
                  <c:v>107.96716418844801</c:v>
                </c:pt>
                <c:pt idx="198">
                  <c:v>106.66173038972599</c:v>
                </c:pt>
                <c:pt idx="199">
                  <c:v>107.1557619890184</c:v>
                </c:pt>
                <c:pt idx="200">
                  <c:v>107.15576217264901</c:v>
                </c:pt>
                <c:pt idx="201">
                  <c:v>107.1557623568042</c:v>
                </c:pt>
                <c:pt idx="202">
                  <c:v>107.46580155216239</c:v>
                </c:pt>
                <c:pt idx="203">
                  <c:v>107.469512754677</c:v>
                </c:pt>
                <c:pt idx="204">
                  <c:v>106.4685819508594</c:v>
                </c:pt>
                <c:pt idx="205">
                  <c:v>106.28841315131319</c:v>
                </c:pt>
                <c:pt idx="206">
                  <c:v>105.9090675204216</c:v>
                </c:pt>
                <c:pt idx="207">
                  <c:v>105.90906770352781</c:v>
                </c:pt>
                <c:pt idx="208">
                  <c:v>105.9090678867838</c:v>
                </c:pt>
                <c:pt idx="209">
                  <c:v>107.2655926582198</c:v>
                </c:pt>
                <c:pt idx="210">
                  <c:v>106.9808616424878</c:v>
                </c:pt>
                <c:pt idx="211">
                  <c:v>108.12029990662201</c:v>
                </c:pt>
                <c:pt idx="212">
                  <c:v>109.01045108</c:v>
                </c:pt>
                <c:pt idx="213">
                  <c:v>109.12944208</c:v>
                </c:pt>
                <c:pt idx="214">
                  <c:v>109.12944208</c:v>
                </c:pt>
                <c:pt idx="215">
                  <c:v>109.12944208</c:v>
                </c:pt>
                <c:pt idx="216">
                  <c:v>110.94159908</c:v>
                </c:pt>
                <c:pt idx="217">
                  <c:v>111.00737128</c:v>
                </c:pt>
                <c:pt idx="218">
                  <c:v>111.21423728000001</c:v>
                </c:pt>
                <c:pt idx="219">
                  <c:v>111.76144427999999</c:v>
                </c:pt>
                <c:pt idx="220">
                  <c:v>112.78252028000001</c:v>
                </c:pt>
                <c:pt idx="221">
                  <c:v>112.78252028000001</c:v>
                </c:pt>
                <c:pt idx="222">
                  <c:v>112.78252028000001</c:v>
                </c:pt>
                <c:pt idx="223">
                  <c:v>113.64962148000001</c:v>
                </c:pt>
                <c:pt idx="224">
                  <c:v>114.32736148000001</c:v>
                </c:pt>
                <c:pt idx="225">
                  <c:v>114.25510347999999</c:v>
                </c:pt>
                <c:pt idx="226">
                  <c:v>115.39967548</c:v>
                </c:pt>
                <c:pt idx="227">
                  <c:v>113.18236847999999</c:v>
                </c:pt>
                <c:pt idx="228">
                  <c:v>113.18236847999999</c:v>
                </c:pt>
                <c:pt idx="229">
                  <c:v>113.18236847999999</c:v>
                </c:pt>
                <c:pt idx="230">
                  <c:v>114.40339448</c:v>
                </c:pt>
                <c:pt idx="231">
                  <c:v>114.89319448000001</c:v>
                </c:pt>
                <c:pt idx="232">
                  <c:v>115.50871648</c:v>
                </c:pt>
                <c:pt idx="233">
                  <c:v>113.50474048000001</c:v>
                </c:pt>
                <c:pt idx="234">
                  <c:v>112.51049648</c:v>
                </c:pt>
                <c:pt idx="235">
                  <c:v>112.51049648</c:v>
                </c:pt>
                <c:pt idx="236">
                  <c:v>112.51049648</c:v>
                </c:pt>
                <c:pt idx="237">
                  <c:v>114.51150347999999</c:v>
                </c:pt>
                <c:pt idx="238">
                  <c:v>114.35357148</c:v>
                </c:pt>
                <c:pt idx="239">
                  <c:v>110.91856548</c:v>
                </c:pt>
                <c:pt idx="240">
                  <c:v>109.28279248</c:v>
                </c:pt>
                <c:pt idx="241">
                  <c:v>104.07523848</c:v>
                </c:pt>
                <c:pt idx="242">
                  <c:v>104.07523848</c:v>
                </c:pt>
                <c:pt idx="243">
                  <c:v>104.07523848</c:v>
                </c:pt>
                <c:pt idx="244">
                  <c:v>109.51987847999999</c:v>
                </c:pt>
                <c:pt idx="245">
                  <c:v>112.46559948000001</c:v>
                </c:pt>
                <c:pt idx="246">
                  <c:v>112.54972748</c:v>
                </c:pt>
                <c:pt idx="247">
                  <c:v>113.35162041999999</c:v>
                </c:pt>
                <c:pt idx="248">
                  <c:v>113.48306630934279</c:v>
                </c:pt>
                <c:pt idx="249">
                  <c:v>112.98421233642479</c:v>
                </c:pt>
                <c:pt idx="250">
                  <c:v>112.9845718935068</c:v>
                </c:pt>
                <c:pt idx="251">
                  <c:v>114.9259804259474</c:v>
                </c:pt>
                <c:pt idx="252">
                  <c:v>115.6286053669654</c:v>
                </c:pt>
                <c:pt idx="253">
                  <c:v>113.92985355929419</c:v>
                </c:pt>
                <c:pt idx="254">
                  <c:v>114.4836018530672</c:v>
                </c:pt>
                <c:pt idx="255">
                  <c:v>113.03433841992</c:v>
                </c:pt>
                <c:pt idx="256">
                  <c:v>113.03469699632819</c:v>
                </c:pt>
                <c:pt idx="257">
                  <c:v>113.0350557828808</c:v>
                </c:pt>
                <c:pt idx="258">
                  <c:v>113.61481614</c:v>
                </c:pt>
                <c:pt idx="259">
                  <c:v>113.03324614</c:v>
                </c:pt>
                <c:pt idx="260">
                  <c:v>113.29134214</c:v>
                </c:pt>
                <c:pt idx="261">
                  <c:v>112.17804014000001</c:v>
                </c:pt>
                <c:pt idx="262">
                  <c:v>112.99883414000001</c:v>
                </c:pt>
                <c:pt idx="263">
                  <c:v>112.99883414000001</c:v>
                </c:pt>
                <c:pt idx="264">
                  <c:v>112.99883414000001</c:v>
                </c:pt>
                <c:pt idx="265">
                  <c:v>113.00343014000001</c:v>
                </c:pt>
                <c:pt idx="266">
                  <c:v>112.60063514000001</c:v>
                </c:pt>
                <c:pt idx="267">
                  <c:v>113.45406713999999</c:v>
                </c:pt>
                <c:pt idx="268">
                  <c:v>113.96000314</c:v>
                </c:pt>
                <c:pt idx="269">
                  <c:v>113.15653214</c:v>
                </c:pt>
                <c:pt idx="270">
                  <c:v>113.15653214</c:v>
                </c:pt>
                <c:pt idx="271">
                  <c:v>113.15653214</c:v>
                </c:pt>
                <c:pt idx="272">
                  <c:v>112.32784414000001</c:v>
                </c:pt>
                <c:pt idx="273">
                  <c:v>112.94199014</c:v>
                </c:pt>
                <c:pt idx="274">
                  <c:v>112.39593114</c:v>
                </c:pt>
                <c:pt idx="275">
                  <c:v>112.39593114</c:v>
                </c:pt>
                <c:pt idx="276">
                  <c:v>109.06660314</c:v>
                </c:pt>
                <c:pt idx="277">
                  <c:v>109.06660314</c:v>
                </c:pt>
                <c:pt idx="278">
                  <c:v>109.06660314</c:v>
                </c:pt>
                <c:pt idx="279">
                  <c:v>109.32019114000001</c:v>
                </c:pt>
                <c:pt idx="280">
                  <c:v>112.25335245999999</c:v>
                </c:pt>
                <c:pt idx="281">
                  <c:v>110.10856826</c:v>
                </c:pt>
                <c:pt idx="282">
                  <c:v>110.45078126</c:v>
                </c:pt>
                <c:pt idx="283">
                  <c:v>110.93554626</c:v>
                </c:pt>
                <c:pt idx="284">
                  <c:v>110.93554626</c:v>
                </c:pt>
                <c:pt idx="285">
                  <c:v>110.93554626</c:v>
                </c:pt>
                <c:pt idx="286">
                  <c:v>110.06377626</c:v>
                </c:pt>
                <c:pt idx="287">
                  <c:v>109.44862325999999</c:v>
                </c:pt>
                <c:pt idx="288">
                  <c:v>110.16963726</c:v>
                </c:pt>
                <c:pt idx="289">
                  <c:v>109.55930526</c:v>
                </c:pt>
                <c:pt idx="290">
                  <c:v>110.15442526000001</c:v>
                </c:pt>
                <c:pt idx="291">
                  <c:v>110.15442526000001</c:v>
                </c:pt>
                <c:pt idx="292">
                  <c:v>110.15442526000001</c:v>
                </c:pt>
                <c:pt idx="293">
                  <c:v>108.54479223999999</c:v>
                </c:pt>
                <c:pt idx="294">
                  <c:v>108.03256323999999</c:v>
                </c:pt>
                <c:pt idx="295">
                  <c:v>108.43493323999999</c:v>
                </c:pt>
                <c:pt idx="296">
                  <c:v>109.16484324</c:v>
                </c:pt>
                <c:pt idx="297">
                  <c:v>109.51561724</c:v>
                </c:pt>
                <c:pt idx="298">
                  <c:v>109.51561724</c:v>
                </c:pt>
                <c:pt idx="299">
                  <c:v>109.51561724</c:v>
                </c:pt>
                <c:pt idx="300">
                  <c:v>108.98649924</c:v>
                </c:pt>
                <c:pt idx="301">
                  <c:v>108.57886784</c:v>
                </c:pt>
                <c:pt idx="302">
                  <c:v>106.89003983999999</c:v>
                </c:pt>
                <c:pt idx="303">
                  <c:v>107.65173483999999</c:v>
                </c:pt>
                <c:pt idx="304">
                  <c:v>107.77818984</c:v>
                </c:pt>
                <c:pt idx="305">
                  <c:v>107.77818984</c:v>
                </c:pt>
                <c:pt idx="306">
                  <c:v>107.77818984</c:v>
                </c:pt>
                <c:pt idx="307">
                  <c:v>106.23087884</c:v>
                </c:pt>
                <c:pt idx="308">
                  <c:v>106.49784118000001</c:v>
                </c:pt>
                <c:pt idx="309">
                  <c:v>108.22661818</c:v>
                </c:pt>
                <c:pt idx="310">
                  <c:v>107.54383917999999</c:v>
                </c:pt>
                <c:pt idx="311">
                  <c:v>108.92488017999999</c:v>
                </c:pt>
                <c:pt idx="312">
                  <c:v>108.92488017999999</c:v>
                </c:pt>
                <c:pt idx="313">
                  <c:v>108.92488017999999</c:v>
                </c:pt>
                <c:pt idx="314">
                  <c:v>109.57652417999999</c:v>
                </c:pt>
                <c:pt idx="315">
                  <c:v>109.57652417999999</c:v>
                </c:pt>
                <c:pt idx="316">
                  <c:v>111.48202517999999</c:v>
                </c:pt>
                <c:pt idx="317">
                  <c:v>111.74550418</c:v>
                </c:pt>
                <c:pt idx="318">
                  <c:v>110.87201458000001</c:v>
                </c:pt>
                <c:pt idx="319">
                  <c:v>110.87201458000001</c:v>
                </c:pt>
                <c:pt idx="320">
                  <c:v>110.87201458000001</c:v>
                </c:pt>
                <c:pt idx="321">
                  <c:v>108.36137298</c:v>
                </c:pt>
                <c:pt idx="322">
                  <c:v>107.96272198000001</c:v>
                </c:pt>
                <c:pt idx="323">
                  <c:v>107.51580198000001</c:v>
                </c:pt>
                <c:pt idx="324">
                  <c:v>107.34493698000001</c:v>
                </c:pt>
                <c:pt idx="325">
                  <c:v>108.08527298</c:v>
                </c:pt>
                <c:pt idx="326">
                  <c:v>108.08527298</c:v>
                </c:pt>
                <c:pt idx="327">
                  <c:v>108.08527298</c:v>
                </c:pt>
                <c:pt idx="328">
                  <c:v>106.7960046</c:v>
                </c:pt>
                <c:pt idx="329">
                  <c:v>107.2175766</c:v>
                </c:pt>
                <c:pt idx="330">
                  <c:v>108.39097937999999</c:v>
                </c:pt>
                <c:pt idx="331">
                  <c:v>108.91068278</c:v>
                </c:pt>
                <c:pt idx="332">
                  <c:v>106.51944578</c:v>
                </c:pt>
                <c:pt idx="333">
                  <c:v>106.51944578</c:v>
                </c:pt>
                <c:pt idx="334">
                  <c:v>106.51944578</c:v>
                </c:pt>
                <c:pt idx="335">
                  <c:v>105.79841438</c:v>
                </c:pt>
                <c:pt idx="336">
                  <c:v>106.48133838</c:v>
                </c:pt>
                <c:pt idx="337">
                  <c:v>108.62375041999999</c:v>
                </c:pt>
                <c:pt idx="338">
                  <c:v>108.62375041999999</c:v>
                </c:pt>
                <c:pt idx="339">
                  <c:v>108.76022810000001</c:v>
                </c:pt>
                <c:pt idx="340">
                  <c:v>108.76022810000001</c:v>
                </c:pt>
                <c:pt idx="341">
                  <c:v>108.76022810000001</c:v>
                </c:pt>
                <c:pt idx="342">
                  <c:v>110.13395509999999</c:v>
                </c:pt>
                <c:pt idx="343">
                  <c:v>110.13395509999999</c:v>
                </c:pt>
                <c:pt idx="344">
                  <c:v>112.21891189999999</c:v>
                </c:pt>
                <c:pt idx="345">
                  <c:v>112.70759890000001</c:v>
                </c:pt>
                <c:pt idx="346">
                  <c:v>112.70759890000001</c:v>
                </c:pt>
                <c:pt idx="347">
                  <c:v>112.70759890000001</c:v>
                </c:pt>
                <c:pt idx="348">
                  <c:v>112.70759890000001</c:v>
                </c:pt>
                <c:pt idx="349">
                  <c:v>111.64054689999999</c:v>
                </c:pt>
                <c:pt idx="350">
                  <c:v>112.8838889</c:v>
                </c:pt>
                <c:pt idx="351">
                  <c:v>113.01058829999999</c:v>
                </c:pt>
                <c:pt idx="352">
                  <c:v>113.31347550000001</c:v>
                </c:pt>
                <c:pt idx="353">
                  <c:v>113.31347550000001</c:v>
                </c:pt>
                <c:pt idx="354">
                  <c:v>113.31347550000001</c:v>
                </c:pt>
                <c:pt idx="355">
                  <c:v>113.31347550000001</c:v>
                </c:pt>
                <c:pt idx="356">
                  <c:v>114.13672750000001</c:v>
                </c:pt>
                <c:pt idx="357">
                  <c:v>114.47273890000001</c:v>
                </c:pt>
                <c:pt idx="358">
                  <c:v>114.03188289999999</c:v>
                </c:pt>
                <c:pt idx="359">
                  <c:v>114.11627390000001</c:v>
                </c:pt>
                <c:pt idx="360">
                  <c:v>112.85153890000001</c:v>
                </c:pt>
                <c:pt idx="361">
                  <c:v>112.85153890000001</c:v>
                </c:pt>
                <c:pt idx="362">
                  <c:v>112.85153890000001</c:v>
                </c:pt>
                <c:pt idx="363">
                  <c:v>113.95518869999999</c:v>
                </c:pt>
                <c:pt idx="364">
                  <c:v>114.2944717</c:v>
                </c:pt>
                <c:pt idx="365">
                  <c:v>114.66038089999999</c:v>
                </c:pt>
                <c:pt idx="366">
                  <c:v>116.3999989</c:v>
                </c:pt>
                <c:pt idx="367">
                  <c:v>117.6245833</c:v>
                </c:pt>
                <c:pt idx="368">
                  <c:v>117.6245833</c:v>
                </c:pt>
                <c:pt idx="369">
                  <c:v>117.6245833</c:v>
                </c:pt>
                <c:pt idx="370">
                  <c:v>117.6245833</c:v>
                </c:pt>
                <c:pt idx="371">
                  <c:v>118.01514730000001</c:v>
                </c:pt>
                <c:pt idx="372">
                  <c:v>120.89040349999999</c:v>
                </c:pt>
                <c:pt idx="373">
                  <c:v>121.8304215</c:v>
                </c:pt>
                <c:pt idx="374">
                  <c:v>121.76649029999999</c:v>
                </c:pt>
                <c:pt idx="375">
                  <c:v>121.76649029999999</c:v>
                </c:pt>
                <c:pt idx="376">
                  <c:v>121.76649029999999</c:v>
                </c:pt>
                <c:pt idx="377">
                  <c:v>122.40063050000001</c:v>
                </c:pt>
                <c:pt idx="378">
                  <c:v>120.6306615</c:v>
                </c:pt>
                <c:pt idx="379">
                  <c:v>121.2555275</c:v>
                </c:pt>
                <c:pt idx="380">
                  <c:v>121.6107045</c:v>
                </c:pt>
                <c:pt idx="381">
                  <c:v>123.77171828</c:v>
                </c:pt>
                <c:pt idx="382">
                  <c:v>123.77171828</c:v>
                </c:pt>
                <c:pt idx="383">
                  <c:v>123.77171828</c:v>
                </c:pt>
                <c:pt idx="384">
                  <c:v>125.60651607999999</c:v>
                </c:pt>
                <c:pt idx="385">
                  <c:v>124.47113208</c:v>
                </c:pt>
                <c:pt idx="386">
                  <c:v>124.68956828</c:v>
                </c:pt>
                <c:pt idx="387">
                  <c:v>122.64046827999999</c:v>
                </c:pt>
                <c:pt idx="388">
                  <c:v>122.29864636000001</c:v>
                </c:pt>
                <c:pt idx="389">
                  <c:v>122.29902517999999</c:v>
                </c:pt>
                <c:pt idx="390">
                  <c:v>122.29940454</c:v>
                </c:pt>
                <c:pt idx="391">
                  <c:v>123.19353771999999</c:v>
                </c:pt>
                <c:pt idx="392">
                  <c:v>123.08810488</c:v>
                </c:pt>
                <c:pt idx="393">
                  <c:v>122.3683142</c:v>
                </c:pt>
                <c:pt idx="394">
                  <c:v>122.92658194000001</c:v>
                </c:pt>
                <c:pt idx="395">
                  <c:v>124.12306214</c:v>
                </c:pt>
                <c:pt idx="396">
                  <c:v>124.12343066</c:v>
                </c:pt>
                <c:pt idx="397">
                  <c:v>124.12379896</c:v>
                </c:pt>
                <c:pt idx="398">
                  <c:v>123.81497415999999</c:v>
                </c:pt>
                <c:pt idx="399">
                  <c:v>123.82622718</c:v>
                </c:pt>
                <c:pt idx="400">
                  <c:v>125.32319112</c:v>
                </c:pt>
                <c:pt idx="401">
                  <c:v>126.25891738</c:v>
                </c:pt>
                <c:pt idx="402">
                  <c:v>128.11252067999999</c:v>
                </c:pt>
                <c:pt idx="403">
                  <c:v>128.11288646</c:v>
                </c:pt>
                <c:pt idx="404">
                  <c:v>128.11325232000002</c:v>
                </c:pt>
                <c:pt idx="405">
                  <c:v>128.35476392000001</c:v>
                </c:pt>
                <c:pt idx="406">
                  <c:v>128.06227691999999</c:v>
                </c:pt>
                <c:pt idx="407">
                  <c:v>130.50157591999999</c:v>
                </c:pt>
                <c:pt idx="408">
                  <c:v>130.48225892000002</c:v>
                </c:pt>
                <c:pt idx="409">
                  <c:v>131.48122791999998</c:v>
                </c:pt>
                <c:pt idx="410">
                  <c:v>131.48122791999998</c:v>
                </c:pt>
                <c:pt idx="411">
                  <c:v>131.48122791999998</c:v>
                </c:pt>
                <c:pt idx="412">
                  <c:v>133.21000192</c:v>
                </c:pt>
                <c:pt idx="413">
                  <c:v>135.23370592000001</c:v>
                </c:pt>
                <c:pt idx="414">
                  <c:v>134.89959131999998</c:v>
                </c:pt>
                <c:pt idx="415">
                  <c:v>135.69990731999999</c:v>
                </c:pt>
                <c:pt idx="416">
                  <c:v>137.29483432000001</c:v>
                </c:pt>
                <c:pt idx="417">
                  <c:v>137.29483432000001</c:v>
                </c:pt>
                <c:pt idx="418">
                  <c:v>137.29483432000001</c:v>
                </c:pt>
                <c:pt idx="419">
                  <c:v>137.06711232000001</c:v>
                </c:pt>
                <c:pt idx="420">
                  <c:v>137.86193631999998</c:v>
                </c:pt>
                <c:pt idx="421">
                  <c:v>139.67838032</c:v>
                </c:pt>
                <c:pt idx="422">
                  <c:v>138.21498732000001</c:v>
                </c:pt>
                <c:pt idx="423">
                  <c:v>136.44955632</c:v>
                </c:pt>
                <c:pt idx="424">
                  <c:v>136.44955632</c:v>
                </c:pt>
                <c:pt idx="425">
                  <c:v>136.44955632</c:v>
                </c:pt>
                <c:pt idx="426">
                  <c:v>140.17103231999999</c:v>
                </c:pt>
                <c:pt idx="427">
                  <c:v>141.15257131999999</c:v>
                </c:pt>
                <c:pt idx="428">
                  <c:v>140.25271032000001</c:v>
                </c:pt>
                <c:pt idx="429">
                  <c:v>140.25271032000001</c:v>
                </c:pt>
                <c:pt idx="430">
                  <c:v>144.77878794</c:v>
                </c:pt>
                <c:pt idx="431">
                  <c:v>144.77878794</c:v>
                </c:pt>
                <c:pt idx="432">
                  <c:v>144.77878794</c:v>
                </c:pt>
                <c:pt idx="433">
                  <c:v>145.03760394</c:v>
                </c:pt>
                <c:pt idx="434">
                  <c:v>145.91758694000001</c:v>
                </c:pt>
                <c:pt idx="435">
                  <c:v>149.04573553999998</c:v>
                </c:pt>
                <c:pt idx="436">
                  <c:v>150.84873454000001</c:v>
                </c:pt>
                <c:pt idx="437">
                  <c:v>149.59754796000001</c:v>
                </c:pt>
                <c:pt idx="438">
                  <c:v>149.59754796000001</c:v>
                </c:pt>
                <c:pt idx="439">
                  <c:v>149.59754796000001</c:v>
                </c:pt>
                <c:pt idx="440">
                  <c:v>150.28447295999999</c:v>
                </c:pt>
                <c:pt idx="441">
                  <c:v>151.63715956000001</c:v>
                </c:pt>
                <c:pt idx="442">
                  <c:v>153.38851656</c:v>
                </c:pt>
                <c:pt idx="443">
                  <c:v>151.16755956</c:v>
                </c:pt>
                <c:pt idx="444">
                  <c:v>153.68048456</c:v>
                </c:pt>
                <c:pt idx="445">
                  <c:v>153.68048456</c:v>
                </c:pt>
                <c:pt idx="446">
                  <c:v>153.68048456</c:v>
                </c:pt>
                <c:pt idx="447">
                  <c:v>154.50148056</c:v>
                </c:pt>
                <c:pt idx="448">
                  <c:v>154.49007756</c:v>
                </c:pt>
                <c:pt idx="449">
                  <c:v>156.13027855999999</c:v>
                </c:pt>
                <c:pt idx="450">
                  <c:v>156.58156356000001</c:v>
                </c:pt>
                <c:pt idx="451">
                  <c:v>158.35786056000001</c:v>
                </c:pt>
                <c:pt idx="452">
                  <c:v>158.35786056000001</c:v>
                </c:pt>
                <c:pt idx="453">
                  <c:v>158.35786056000001</c:v>
                </c:pt>
                <c:pt idx="454">
                  <c:v>156.77829756</c:v>
                </c:pt>
                <c:pt idx="455">
                  <c:v>155.90748176</c:v>
                </c:pt>
                <c:pt idx="456">
                  <c:v>157.19802755999999</c:v>
                </c:pt>
                <c:pt idx="457">
                  <c:v>156.98987055999999</c:v>
                </c:pt>
                <c:pt idx="458">
                  <c:v>158.61730055999999</c:v>
                </c:pt>
                <c:pt idx="459">
                  <c:v>158.61730055999999</c:v>
                </c:pt>
                <c:pt idx="460">
                  <c:v>158.61730055999999</c:v>
                </c:pt>
                <c:pt idx="461">
                  <c:v>160.51530055999999</c:v>
                </c:pt>
                <c:pt idx="462">
                  <c:v>161.20333456</c:v>
                </c:pt>
                <c:pt idx="463">
                  <c:v>157.93043155999999</c:v>
                </c:pt>
                <c:pt idx="464">
                  <c:v>157.90772856000001</c:v>
                </c:pt>
                <c:pt idx="465">
                  <c:v>159.46496655999999</c:v>
                </c:pt>
                <c:pt idx="466">
                  <c:v>159.46496655999999</c:v>
                </c:pt>
                <c:pt idx="467">
                  <c:v>159.46496655999999</c:v>
                </c:pt>
                <c:pt idx="468">
                  <c:v>158.77445055999999</c:v>
                </c:pt>
                <c:pt idx="469">
                  <c:v>160.77317656</c:v>
                </c:pt>
                <c:pt idx="470">
                  <c:v>161.49693755999999</c:v>
                </c:pt>
                <c:pt idx="471">
                  <c:v>162.74498756</c:v>
                </c:pt>
                <c:pt idx="472">
                  <c:v>161.55363155999999</c:v>
                </c:pt>
                <c:pt idx="473">
                  <c:v>161.55363155999999</c:v>
                </c:pt>
                <c:pt idx="474">
                  <c:v>161.55363155999999</c:v>
                </c:pt>
                <c:pt idx="475">
                  <c:v>160.88375256</c:v>
                </c:pt>
                <c:pt idx="476">
                  <c:v>160.88375256</c:v>
                </c:pt>
                <c:pt idx="477">
                  <c:v>162.03397455999999</c:v>
                </c:pt>
                <c:pt idx="478">
                  <c:v>164.14385215999999</c:v>
                </c:pt>
                <c:pt idx="479">
                  <c:v>162.82040936000001</c:v>
                </c:pt>
                <c:pt idx="480">
                  <c:v>162.82040936000001</c:v>
                </c:pt>
                <c:pt idx="481">
                  <c:v>162.82040936000001</c:v>
                </c:pt>
                <c:pt idx="482">
                  <c:v>166.28221076</c:v>
                </c:pt>
                <c:pt idx="483">
                  <c:v>166.421813548252</c:v>
                </c:pt>
                <c:pt idx="484">
                  <c:v>167.14098976</c:v>
                </c:pt>
                <c:pt idx="485">
                  <c:v>167.78648804532438</c:v>
                </c:pt>
                <c:pt idx="486">
                  <c:v>166.40983690733302</c:v>
                </c:pt>
                <c:pt idx="487">
                  <c:v>166.41021341475499</c:v>
                </c:pt>
                <c:pt idx="488">
                  <c:v>166.41059052523198</c:v>
                </c:pt>
                <c:pt idx="489">
                  <c:v>166.66793546871099</c:v>
                </c:pt>
                <c:pt idx="490">
                  <c:v>167.52902403295522</c:v>
                </c:pt>
                <c:pt idx="491">
                  <c:v>168.737857132437</c:v>
                </c:pt>
                <c:pt idx="492">
                  <c:v>171.7212247993308</c:v>
                </c:pt>
                <c:pt idx="493">
                  <c:v>172.0557336</c:v>
                </c:pt>
                <c:pt idx="494">
                  <c:v>172.05610522000001</c:v>
                </c:pt>
                <c:pt idx="495">
                  <c:v>172.05647690164278</c:v>
                </c:pt>
                <c:pt idx="496">
                  <c:v>173.98632087463901</c:v>
                </c:pt>
                <c:pt idx="497">
                  <c:v>175.54291438104261</c:v>
                </c:pt>
                <c:pt idx="498">
                  <c:v>175.89618748331259</c:v>
                </c:pt>
                <c:pt idx="499">
                  <c:v>179.33156734266402</c:v>
                </c:pt>
                <c:pt idx="500">
                  <c:v>179.76069881999999</c:v>
                </c:pt>
                <c:pt idx="501">
                  <c:v>179.76107499864102</c:v>
                </c:pt>
                <c:pt idx="502">
                  <c:v>179.7614513050446</c:v>
                </c:pt>
                <c:pt idx="503">
                  <c:v>179.34453800518818</c:v>
                </c:pt>
                <c:pt idx="504">
                  <c:v>170.7573940326908</c:v>
                </c:pt>
                <c:pt idx="505">
                  <c:v>174.98571868919498</c:v>
                </c:pt>
                <c:pt idx="506">
                  <c:v>178.61011563100877</c:v>
                </c:pt>
                <c:pt idx="507">
                  <c:v>177.60186343201701</c:v>
                </c:pt>
                <c:pt idx="508">
                  <c:v>177.60299022238138</c:v>
                </c:pt>
                <c:pt idx="509">
                  <c:v>177.60411681221359</c:v>
                </c:pt>
                <c:pt idx="510">
                  <c:v>177.14408376949959</c:v>
                </c:pt>
                <c:pt idx="511">
                  <c:v>177.1452516689624</c:v>
                </c:pt>
                <c:pt idx="512">
                  <c:v>177.1667658018506</c:v>
                </c:pt>
                <c:pt idx="513">
                  <c:v>176.48963828000001</c:v>
                </c:pt>
                <c:pt idx="514">
                  <c:v>178.62123022099959</c:v>
                </c:pt>
                <c:pt idx="515">
                  <c:v>178.62236162360418</c:v>
                </c:pt>
                <c:pt idx="516">
                  <c:v>178.62349362</c:v>
                </c:pt>
                <c:pt idx="517">
                  <c:v>179.86895736000002</c:v>
                </c:pt>
                <c:pt idx="518">
                  <c:v>180.70747078470723</c:v>
                </c:pt>
                <c:pt idx="519">
                  <c:v>180.57394377999998</c:v>
                </c:pt>
                <c:pt idx="520">
                  <c:v>180.77052878054261</c:v>
                </c:pt>
                <c:pt idx="521">
                  <c:v>181.24790258000002</c:v>
                </c:pt>
                <c:pt idx="522">
                  <c:v>180.38220769412362</c:v>
                </c:pt>
                <c:pt idx="523">
                  <c:v>180.38334050045358</c:v>
                </c:pt>
                <c:pt idx="524">
                  <c:v>180.38447270518702</c:v>
                </c:pt>
                <c:pt idx="525">
                  <c:v>180.69953966488978</c:v>
                </c:pt>
                <c:pt idx="526">
                  <c:v>178.42666654413301</c:v>
                </c:pt>
                <c:pt idx="527">
                  <c:v>179.05161897750199</c:v>
                </c:pt>
                <c:pt idx="528">
                  <c:v>180.9329118878328</c:v>
                </c:pt>
                <c:pt idx="529">
                  <c:v>180.93403145903841</c:v>
                </c:pt>
                <c:pt idx="530">
                  <c:v>180.9351512307762</c:v>
                </c:pt>
                <c:pt idx="531">
                  <c:v>176.722250163132</c:v>
                </c:pt>
                <c:pt idx="532">
                  <c:v>180.36896294647519</c:v>
                </c:pt>
                <c:pt idx="533">
                  <c:v>181.41573994003281</c:v>
                </c:pt>
                <c:pt idx="534">
                  <c:v>183.73426335753879</c:v>
                </c:pt>
                <c:pt idx="535">
                  <c:v>183.79788693938798</c:v>
                </c:pt>
                <c:pt idx="536">
                  <c:v>183.79901654</c:v>
                </c:pt>
                <c:pt idx="537">
                  <c:v>183.80014733821119</c:v>
                </c:pt>
                <c:pt idx="538">
                  <c:v>184.1528687088846</c:v>
                </c:pt>
                <c:pt idx="539">
                  <c:v>184.98102612745501</c:v>
                </c:pt>
                <c:pt idx="540">
                  <c:v>183.36064055570739</c:v>
                </c:pt>
                <c:pt idx="541">
                  <c:v>183.26926092075081</c:v>
                </c:pt>
                <c:pt idx="542">
                  <c:v>180.54288971496197</c:v>
                </c:pt>
                <c:pt idx="543">
                  <c:v>180.5440517989914</c:v>
                </c:pt>
                <c:pt idx="544">
                  <c:v>180.54521368248879</c:v>
                </c:pt>
                <c:pt idx="545">
                  <c:v>170.93302689616661</c:v>
                </c:pt>
                <c:pt idx="546">
                  <c:v>170.93417674773261</c:v>
                </c:pt>
                <c:pt idx="547">
                  <c:v>169.5764986854104</c:v>
                </c:pt>
                <c:pt idx="548">
                  <c:v>168.8179505406018</c:v>
                </c:pt>
                <c:pt idx="549">
                  <c:v>173.01935874000003</c:v>
                </c:pt>
                <c:pt idx="550">
                  <c:v>173.01935896000001</c:v>
                </c:pt>
                <c:pt idx="551">
                  <c:v>173.01935916000002</c:v>
                </c:pt>
                <c:pt idx="552">
                  <c:v>173.75532536365819</c:v>
                </c:pt>
                <c:pt idx="553">
                  <c:v>176.32882776592339</c:v>
                </c:pt>
                <c:pt idx="554">
                  <c:v>175.27049198</c:v>
                </c:pt>
                <c:pt idx="555">
                  <c:v>177.05197421560399</c:v>
                </c:pt>
                <c:pt idx="556">
                  <c:v>178.45933742</c:v>
                </c:pt>
                <c:pt idx="557">
                  <c:v>178.45933762672118</c:v>
                </c:pt>
                <c:pt idx="558">
                  <c:v>178.45933784000002</c:v>
                </c:pt>
                <c:pt idx="559">
                  <c:v>178.56947706</c:v>
                </c:pt>
                <c:pt idx="560">
                  <c:v>182.29353106210701</c:v>
                </c:pt>
                <c:pt idx="561">
                  <c:v>182.66860766725458</c:v>
                </c:pt>
                <c:pt idx="562">
                  <c:v>181.63380985599761</c:v>
                </c:pt>
                <c:pt idx="563">
                  <c:v>182.0710760433108</c:v>
                </c:pt>
                <c:pt idx="564">
                  <c:v>182.07107625528482</c:v>
                </c:pt>
                <c:pt idx="565">
                  <c:v>183.50997465999998</c:v>
                </c:pt>
                <c:pt idx="566">
                  <c:v>185.69932289263519</c:v>
                </c:pt>
                <c:pt idx="567">
                  <c:v>185.69932309999999</c:v>
                </c:pt>
                <c:pt idx="568">
                  <c:v>187.62748732105061</c:v>
                </c:pt>
                <c:pt idx="569">
                  <c:v>188.32225352165918</c:v>
                </c:pt>
                <c:pt idx="570">
                  <c:v>187.59489471251081</c:v>
                </c:pt>
                <c:pt idx="571">
                  <c:v>187.59489492623601</c:v>
                </c:pt>
                <c:pt idx="572">
                  <c:v>187.59489514003258</c:v>
                </c:pt>
                <c:pt idx="573">
                  <c:v>189.46163834335761</c:v>
                </c:pt>
                <c:pt idx="574">
                  <c:v>190.3183655501492</c:v>
                </c:pt>
                <c:pt idx="575">
                  <c:v>189.22695675990718</c:v>
                </c:pt>
                <c:pt idx="576">
                  <c:v>190.70271696480461</c:v>
                </c:pt>
                <c:pt idx="577">
                  <c:v>190.21090116416238</c:v>
                </c:pt>
                <c:pt idx="578">
                  <c:v>190.21090137688682</c:v>
                </c:pt>
                <c:pt idx="579">
                  <c:v>190.21090158971862</c:v>
                </c:pt>
                <c:pt idx="580">
                  <c:v>190.21090179999999</c:v>
                </c:pt>
                <c:pt idx="581">
                  <c:v>190.01812301252281</c:v>
                </c:pt>
                <c:pt idx="582">
                  <c:v>190.18665421999998</c:v>
                </c:pt>
                <c:pt idx="583">
                  <c:v>192.83683941005879</c:v>
                </c:pt>
                <c:pt idx="584">
                  <c:v>192.85540359999999</c:v>
                </c:pt>
                <c:pt idx="585">
                  <c:v>192.85540381756618</c:v>
                </c:pt>
                <c:pt idx="586">
                  <c:v>192.85540403236359</c:v>
                </c:pt>
                <c:pt idx="587">
                  <c:v>195.55788723774862</c:v>
                </c:pt>
                <c:pt idx="588">
                  <c:v>196.1061642379276</c:v>
                </c:pt>
                <c:pt idx="589">
                  <c:v>196.56701423811018</c:v>
                </c:pt>
                <c:pt idx="590">
                  <c:v>196.31564204</c:v>
                </c:pt>
                <c:pt idx="591">
                  <c:v>195.1785946350642</c:v>
                </c:pt>
                <c:pt idx="592">
                  <c:v>195.178594635232</c:v>
                </c:pt>
                <c:pt idx="593">
                  <c:v>195.1785946353998</c:v>
                </c:pt>
                <c:pt idx="594">
                  <c:v>199.0299518355346</c:v>
                </c:pt>
                <c:pt idx="595">
                  <c:v>200.66484783565397</c:v>
                </c:pt>
                <c:pt idx="596">
                  <c:v>200.04259483582797</c:v>
                </c:pt>
                <c:pt idx="597">
                  <c:v>201.79272382999801</c:v>
                </c:pt>
                <c:pt idx="598">
                  <c:v>202.88289483013801</c:v>
                </c:pt>
                <c:pt idx="599">
                  <c:v>202.88289483031198</c:v>
                </c:pt>
                <c:pt idx="600">
                  <c:v>202.88289483048402</c:v>
                </c:pt>
                <c:pt idx="601">
                  <c:v>205.57178983063199</c:v>
                </c:pt>
                <c:pt idx="602">
                  <c:v>204.62748483083598</c:v>
                </c:pt>
                <c:pt idx="603">
                  <c:v>196.72818083101137</c:v>
                </c:pt>
                <c:pt idx="604">
                  <c:v>202.96863863118998</c:v>
                </c:pt>
                <c:pt idx="605">
                  <c:v>205.117210631354</c:v>
                </c:pt>
                <c:pt idx="606">
                  <c:v>205.11721063152399</c:v>
                </c:pt>
                <c:pt idx="607">
                  <c:v>205.117210631696</c:v>
                </c:pt>
                <c:pt idx="608">
                  <c:v>205.11721063186798</c:v>
                </c:pt>
                <c:pt idx="609">
                  <c:v>205.40245763202998</c:v>
                </c:pt>
                <c:pt idx="610">
                  <c:v>204.74987363217599</c:v>
                </c:pt>
                <c:pt idx="611">
                  <c:v>204.70373563239801</c:v>
                </c:pt>
                <c:pt idx="612">
                  <c:v>204.35845463269402</c:v>
                </c:pt>
                <c:pt idx="613">
                  <c:v>204.35845463286401</c:v>
                </c:pt>
                <c:pt idx="614">
                  <c:v>202.93006895921403</c:v>
                </c:pt>
                <c:pt idx="615">
                  <c:v>203.31335995942999</c:v>
                </c:pt>
                <c:pt idx="616">
                  <c:v>205.00777595963999</c:v>
                </c:pt>
                <c:pt idx="617">
                  <c:v>205.631791959814</c:v>
                </c:pt>
                <c:pt idx="618">
                  <c:v>209.74103596000802</c:v>
                </c:pt>
                <c:pt idx="619">
                  <c:v>210.82462696017998</c:v>
                </c:pt>
                <c:pt idx="620">
                  <c:v>210.82462696035</c:v>
                </c:pt>
                <c:pt idx="621">
                  <c:v>210.82462696052201</c:v>
                </c:pt>
                <c:pt idx="622">
                  <c:v>209.01105696070601</c:v>
                </c:pt>
                <c:pt idx="623">
                  <c:v>210.05071596091</c:v>
                </c:pt>
                <c:pt idx="624">
                  <c:v>210.22514796108999</c:v>
                </c:pt>
                <c:pt idx="625">
                  <c:v>212.92309296125597</c:v>
                </c:pt>
                <c:pt idx="626">
                  <c:v>214.015142961436</c:v>
                </c:pt>
                <c:pt idx="627">
                  <c:v>214.015142961604</c:v>
                </c:pt>
                <c:pt idx="628">
                  <c:v>214.01514296177001</c:v>
                </c:pt>
                <c:pt idx="629">
                  <c:v>215.88928096192598</c:v>
                </c:pt>
                <c:pt idx="630">
                  <c:v>215.41861096207398</c:v>
                </c:pt>
                <c:pt idx="631">
                  <c:v>212.28033296222</c:v>
                </c:pt>
                <c:pt idx="632">
                  <c:v>214.17134696238202</c:v>
                </c:pt>
                <c:pt idx="633">
                  <c:v>216.405364962536</c:v>
                </c:pt>
                <c:pt idx="634">
                  <c:v>214.90104996270401</c:v>
                </c:pt>
                <c:pt idx="635">
                  <c:v>214.90104996286999</c:v>
                </c:pt>
                <c:pt idx="636">
                  <c:v>214.90104996303799</c:v>
                </c:pt>
                <c:pt idx="637">
                  <c:v>210.09049296316002</c:v>
                </c:pt>
                <c:pt idx="638">
                  <c:v>214.25732596328999</c:v>
                </c:pt>
                <c:pt idx="639">
                  <c:v>215.912950963436</c:v>
                </c:pt>
                <c:pt idx="640">
                  <c:v>215.91295096360798</c:v>
                </c:pt>
                <c:pt idx="641">
                  <c:v>215.91295096377999</c:v>
                </c:pt>
                <c:pt idx="642">
                  <c:v>215.91295096395197</c:v>
                </c:pt>
                <c:pt idx="643">
                  <c:v>216.82430196412199</c:v>
                </c:pt>
                <c:pt idx="644">
                  <c:v>215.13417396428599</c:v>
                </c:pt>
                <c:pt idx="645">
                  <c:v>219.278530964466</c:v>
                </c:pt>
                <c:pt idx="646">
                  <c:v>220.71163796464398</c:v>
                </c:pt>
                <c:pt idx="647">
                  <c:v>222.61434796482203</c:v>
                </c:pt>
                <c:pt idx="648">
                  <c:v>222.614347964996</c:v>
                </c:pt>
                <c:pt idx="649">
                  <c:v>222.61434796517202</c:v>
                </c:pt>
                <c:pt idx="650">
                  <c:v>224.46615396535199</c:v>
                </c:pt>
                <c:pt idx="651">
                  <c:v>223.40249296551599</c:v>
                </c:pt>
                <c:pt idx="652">
                  <c:v>225.71045896568202</c:v>
                </c:pt>
                <c:pt idx="653">
                  <c:v>226.199459965844</c:v>
                </c:pt>
                <c:pt idx="654">
                  <c:v>222.28883896600999</c:v>
                </c:pt>
                <c:pt idx="655">
                  <c:v>222.28883896618399</c:v>
                </c:pt>
                <c:pt idx="656">
                  <c:v>222.28883896636</c:v>
                </c:pt>
                <c:pt idx="657">
                  <c:v>212.20153396651398</c:v>
                </c:pt>
                <c:pt idx="658">
                  <c:v>209.79453096669201</c:v>
                </c:pt>
                <c:pt idx="659">
                  <c:v>213.04852196687003</c:v>
                </c:pt>
                <c:pt idx="660">
                  <c:v>219.21957596707401</c:v>
                </c:pt>
                <c:pt idx="661">
                  <c:v>220.98600596726999</c:v>
                </c:pt>
                <c:pt idx="662">
                  <c:v>220.98600596744399</c:v>
                </c:pt>
                <c:pt idx="663">
                  <c:v>220.98600596761801</c:v>
                </c:pt>
                <c:pt idx="664">
                  <c:v>222.39673496779</c:v>
                </c:pt>
                <c:pt idx="665">
                  <c:v>225.42723096797002</c:v>
                </c:pt>
                <c:pt idx="666">
                  <c:v>222.33622356417399</c:v>
                </c:pt>
                <c:pt idx="667">
                  <c:v>223.03730556441602</c:v>
                </c:pt>
                <c:pt idx="668">
                  <c:v>224.88197156410001</c:v>
                </c:pt>
                <c:pt idx="669">
                  <c:v>224.88197156427398</c:v>
                </c:pt>
                <c:pt idx="670">
                  <c:v>224.88197156444602</c:v>
                </c:pt>
                <c:pt idx="671">
                  <c:v>222.39529256461401</c:v>
                </c:pt>
                <c:pt idx="672">
                  <c:v>220.532333564814</c:v>
                </c:pt>
                <c:pt idx="673">
                  <c:v>215.55019176499999</c:v>
                </c:pt>
                <c:pt idx="674">
                  <c:v>217.89340316443801</c:v>
                </c:pt>
                <c:pt idx="675">
                  <c:v>219.96578216461401</c:v>
                </c:pt>
                <c:pt idx="676">
                  <c:v>220.37422816478801</c:v>
                </c:pt>
                <c:pt idx="677">
                  <c:v>220.37422816495999</c:v>
                </c:pt>
                <c:pt idx="678">
                  <c:v>217.42171316516399</c:v>
                </c:pt>
                <c:pt idx="679">
                  <c:v>217.02106816534601</c:v>
                </c:pt>
                <c:pt idx="680">
                  <c:v>211.28902416551199</c:v>
                </c:pt>
                <c:pt idx="681">
                  <c:v>214.226827165712</c:v>
                </c:pt>
                <c:pt idx="682">
                  <c:v>214.22682716588798</c:v>
                </c:pt>
                <c:pt idx="683">
                  <c:v>214.226827166064</c:v>
                </c:pt>
                <c:pt idx="684">
                  <c:v>214.22682716623999</c:v>
                </c:pt>
                <c:pt idx="685">
                  <c:v>209.08545616643201</c:v>
                </c:pt>
                <c:pt idx="686">
                  <c:v>201.52937916664203</c:v>
                </c:pt>
                <c:pt idx="687">
                  <c:v>189.70029316</c:v>
                </c:pt>
                <c:pt idx="688">
                  <c:v>196.4722171673794</c:v>
                </c:pt>
                <c:pt idx="689">
                  <c:v>198.9100661675246</c:v>
                </c:pt>
                <c:pt idx="690">
                  <c:v>198.91006616770241</c:v>
                </c:pt>
                <c:pt idx="691">
                  <c:v>198.91006616788019</c:v>
                </c:pt>
                <c:pt idx="692">
                  <c:v>199.46232316803778</c:v>
                </c:pt>
                <c:pt idx="693">
                  <c:v>198.76894516822699</c:v>
                </c:pt>
                <c:pt idx="694">
                  <c:v>201.294590168394</c:v>
                </c:pt>
                <c:pt idx="695">
                  <c:v>204.45216016853399</c:v>
                </c:pt>
                <c:pt idx="696">
                  <c:v>206.07300216863598</c:v>
                </c:pt>
                <c:pt idx="697">
                  <c:v>206.07300216881799</c:v>
                </c:pt>
                <c:pt idx="698">
                  <c:v>206.07300216899802</c:v>
                </c:pt>
                <c:pt idx="699">
                  <c:v>206.07300216918</c:v>
                </c:pt>
                <c:pt idx="700">
                  <c:v>206.07584116926401</c:v>
                </c:pt>
                <c:pt idx="701">
                  <c:v>209.034067169406</c:v>
                </c:pt>
                <c:pt idx="702">
                  <c:v>210.545294170066</c:v>
                </c:pt>
                <c:pt idx="703">
                  <c:v>210.54529417024199</c:v>
                </c:pt>
                <c:pt idx="704">
                  <c:v>210.54529417041999</c:v>
                </c:pt>
                <c:pt idx="705">
                  <c:v>208.92214761293798</c:v>
                </c:pt>
                <c:pt idx="706">
                  <c:v>212.98267861311601</c:v>
                </c:pt>
                <c:pt idx="707">
                  <c:v>216.04972161359001</c:v>
                </c:pt>
                <c:pt idx="708">
                  <c:v>219.80523061376601</c:v>
                </c:pt>
                <c:pt idx="709">
                  <c:v>219.56126820598402</c:v>
                </c:pt>
                <c:pt idx="710">
                  <c:v>220.70035020603999</c:v>
                </c:pt>
                <c:pt idx="711">
                  <c:v>220.70035020608802</c:v>
                </c:pt>
                <c:pt idx="712">
                  <c:v>220.70035020613599</c:v>
                </c:pt>
                <c:pt idx="713">
                  <c:v>221.21987220621199</c:v>
                </c:pt>
                <c:pt idx="714">
                  <c:v>223.08261820626001</c:v>
                </c:pt>
                <c:pt idx="715">
                  <c:v>226.759522206344</c:v>
                </c:pt>
                <c:pt idx="716">
                  <c:v>226.75952220639198</c:v>
                </c:pt>
                <c:pt idx="717">
                  <c:v>227.34432620644401</c:v>
                </c:pt>
                <c:pt idx="718">
                  <c:v>227.34432620649201</c:v>
                </c:pt>
                <c:pt idx="719">
                  <c:v>227.34432620654002</c:v>
                </c:pt>
                <c:pt idx="720">
                  <c:v>228.31900220659401</c:v>
                </c:pt>
                <c:pt idx="721">
                  <c:v>232.892881206646</c:v>
                </c:pt>
                <c:pt idx="722">
                  <c:v>232.89288120669397</c:v>
                </c:pt>
                <c:pt idx="723">
                  <c:v>235.959110407542</c:v>
                </c:pt>
                <c:pt idx="724">
                  <c:v>236.85092780674199</c:v>
                </c:pt>
                <c:pt idx="725">
                  <c:v>236.85092780679</c:v>
                </c:pt>
                <c:pt idx="726">
                  <c:v>236.85092780683598</c:v>
                </c:pt>
                <c:pt idx="727">
                  <c:v>240.06632180688197</c:v>
                </c:pt>
                <c:pt idx="728">
                  <c:v>238.39850580693201</c:v>
                </c:pt>
                <c:pt idx="729">
                  <c:v>239.36475780697199</c:v>
                </c:pt>
                <c:pt idx="730">
                  <c:v>241.440469807006</c:v>
                </c:pt>
                <c:pt idx="731">
                  <c:v>244.11160680704401</c:v>
                </c:pt>
                <c:pt idx="732">
                  <c:v>244.11160680709401</c:v>
                </c:pt>
                <c:pt idx="733">
                  <c:v>244.11160680714201</c:v>
                </c:pt>
                <c:pt idx="734">
                  <c:v>248.13224280718597</c:v>
                </c:pt>
                <c:pt idx="735">
                  <c:v>245.8849098</c:v>
                </c:pt>
                <c:pt idx="736">
                  <c:v>245.8849098</c:v>
                </c:pt>
                <c:pt idx="737">
                  <c:v>250.0427</c:v>
                </c:pt>
                <c:pt idx="738">
                  <c:v>253.98024000000001</c:v>
                </c:pt>
                <c:pt idx="739">
                  <c:v>253.98024000000001</c:v>
                </c:pt>
                <c:pt idx="740">
                  <c:v>253.98024000000001</c:v>
                </c:pt>
                <c:pt idx="741">
                  <c:v>250.95725879999998</c:v>
                </c:pt>
                <c:pt idx="742">
                  <c:v>253.54766179999999</c:v>
                </c:pt>
                <c:pt idx="743">
                  <c:v>254.93086079999998</c:v>
                </c:pt>
                <c:pt idx="744">
                  <c:v>249.99080179999999</c:v>
                </c:pt>
                <c:pt idx="745">
                  <c:v>251.03821579999999</c:v>
                </c:pt>
                <c:pt idx="746">
                  <c:v>251.03821579999999</c:v>
                </c:pt>
                <c:pt idx="747">
                  <c:v>251.03821579999999</c:v>
                </c:pt>
                <c:pt idx="748">
                  <c:v>253.19222879999998</c:v>
                </c:pt>
                <c:pt idx="749">
                  <c:v>254.71225999999999</c:v>
                </c:pt>
                <c:pt idx="750">
                  <c:v>256.08677999999998</c:v>
                </c:pt>
                <c:pt idx="751">
                  <c:v>254.03432280000001</c:v>
                </c:pt>
                <c:pt idx="752">
                  <c:v>254.03432280000001</c:v>
                </c:pt>
                <c:pt idx="753">
                  <c:v>259.60175019999997</c:v>
                </c:pt>
                <c:pt idx="754">
                  <c:v>259.60176000000001</c:v>
                </c:pt>
                <c:pt idx="755">
                  <c:v>259.60176000000001</c:v>
                </c:pt>
                <c:pt idx="756">
                  <c:v>259.43052</c:v>
                </c:pt>
                <c:pt idx="757">
                  <c:v>258.29921999999999</c:v>
                </c:pt>
                <c:pt idx="758">
                  <c:v>255.11374000000001</c:v>
                </c:pt>
                <c:pt idx="759">
                  <c:v>252.91335319999999</c:v>
                </c:pt>
                <c:pt idx="760">
                  <c:v>252.91335319999999</c:v>
                </c:pt>
                <c:pt idx="761">
                  <c:v>252.91335319999999</c:v>
                </c:pt>
                <c:pt idx="762">
                  <c:v>249.44485120000002</c:v>
                </c:pt>
                <c:pt idx="763">
                  <c:v>245.38668000000001</c:v>
                </c:pt>
                <c:pt idx="764">
                  <c:v>248.8729032</c:v>
                </c:pt>
                <c:pt idx="765">
                  <c:v>246.5830852</c:v>
                </c:pt>
                <c:pt idx="766">
                  <c:v>248.84984</c:v>
                </c:pt>
                <c:pt idx="767">
                  <c:v>248.84983820882599</c:v>
                </c:pt>
                <c:pt idx="768">
                  <c:v>248.84983820887598</c:v>
                </c:pt>
                <c:pt idx="769">
                  <c:v>253.64565520887598</c:v>
                </c:pt>
                <c:pt idx="770">
                  <c:v>233.30294920892999</c:v>
                </c:pt>
                <c:pt idx="771">
                  <c:v>241.353629208976</c:v>
                </c:pt>
                <c:pt idx="772">
                  <c:v>246.899150209026</c:v>
                </c:pt>
                <c:pt idx="773">
                  <c:v>252.05231620908398</c:v>
                </c:pt>
                <c:pt idx="774">
                  <c:v>252.05231620908398</c:v>
                </c:pt>
                <c:pt idx="775">
                  <c:v>252.05231620908398</c:v>
                </c:pt>
                <c:pt idx="776">
                  <c:v>259.03027020922599</c:v>
                </c:pt>
                <c:pt idx="777">
                  <c:v>263.11652520927601</c:v>
                </c:pt>
                <c:pt idx="778">
                  <c:v>264.32114519999999</c:v>
                </c:pt>
                <c:pt idx="779">
                  <c:v>275.87177820937598</c:v>
                </c:pt>
                <c:pt idx="780">
                  <c:v>273.54203020941998</c:v>
                </c:pt>
                <c:pt idx="781">
                  <c:v>273.54203020941998</c:v>
                </c:pt>
                <c:pt idx="782">
                  <c:v>273.54203020941998</c:v>
                </c:pt>
                <c:pt idx="783">
                  <c:v>273.54203020941998</c:v>
                </c:pt>
                <c:pt idx="784">
                  <c:v>270.17306520961796</c:v>
                </c:pt>
                <c:pt idx="785">
                  <c:v>269.16609720966602</c:v>
                </c:pt>
                <c:pt idx="786">
                  <c:v>272.15738320978602</c:v>
                </c:pt>
                <c:pt idx="787">
                  <c:v>271.26661420978598</c:v>
                </c:pt>
                <c:pt idx="788">
                  <c:v>271.26661420988603</c:v>
                </c:pt>
                <c:pt idx="789">
                  <c:v>271.26661420993599</c:v>
                </c:pt>
                <c:pt idx="790">
                  <c:v>271.63601320998197</c:v>
                </c:pt>
                <c:pt idx="791">
                  <c:v>273.97048620998203</c:v>
                </c:pt>
                <c:pt idx="792">
                  <c:v>270.95368821001802</c:v>
                </c:pt>
                <c:pt idx="793">
                  <c:v>268.39491921006004</c:v>
                </c:pt>
                <c:pt idx="794">
                  <c:v>271.42189261010799</c:v>
                </c:pt>
                <c:pt idx="795">
                  <c:v>271.42189261010799</c:v>
                </c:pt>
                <c:pt idx="796">
                  <c:v>271.42189261010799</c:v>
                </c:pt>
              </c:numCache>
            </c:numRef>
          </c:val>
          <c:smooth val="0"/>
          <c:extLst>
            <c:ext xmlns:c16="http://schemas.microsoft.com/office/drawing/2014/chart" uri="{C3380CC4-5D6E-409C-BE32-E72D297353CC}">
              <c16:uniqueId val="{00000003-3F1F-4CCE-9E95-5625CA7A8BA3}"/>
            </c:ext>
          </c:extLst>
        </c:ser>
        <c:ser>
          <c:idx val="4"/>
          <c:order val="4"/>
          <c:tx>
            <c:v>BSE Smallcap</c:v>
          </c:tx>
          <c:spPr>
            <a:ln w="28575" cap="rnd">
              <a:solidFill>
                <a:schemeClr val="accent2">
                  <a:lumMod val="75000"/>
                </a:schemeClr>
              </a:solidFill>
              <a:round/>
            </a:ln>
            <a:effectLst/>
          </c:spPr>
          <c:marker>
            <c:symbol val="none"/>
          </c:marker>
          <c:cat>
            <c:numRef>
              <c:f>'Nifty50 BSE500 NAV'!$L$2:$L$798</c:f>
              <c:numCache>
                <c:formatCode>d\-mmm\-yy</c:formatCode>
                <c:ptCount val="797"/>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numCache>
            </c:numRef>
          </c:cat>
          <c:val>
            <c:numRef>
              <c:f>'Nifty50 BSE500 NAV'!$Y$2:$Y$798</c:f>
              <c:numCache>
                <c:formatCode>General</c:formatCode>
                <c:ptCount val="797"/>
                <c:pt idx="0">
                  <c:v>100</c:v>
                </c:pt>
                <c:pt idx="1">
                  <c:v>99.508495674044781</c:v>
                </c:pt>
                <c:pt idx="2">
                  <c:v>99.557415593928795</c:v>
                </c:pt>
                <c:pt idx="3">
                  <c:v>98.463760840500569</c:v>
                </c:pt>
                <c:pt idx="4">
                  <c:v>98.463760840500569</c:v>
                </c:pt>
                <c:pt idx="5">
                  <c:v>98.463760840500569</c:v>
                </c:pt>
                <c:pt idx="6">
                  <c:v>97.629048699652174</c:v>
                </c:pt>
                <c:pt idx="7">
                  <c:v>97.629048699652174</c:v>
                </c:pt>
                <c:pt idx="8">
                  <c:v>95.298309061198566</c:v>
                </c:pt>
                <c:pt idx="9">
                  <c:v>94.869555417817097</c:v>
                </c:pt>
                <c:pt idx="10">
                  <c:v>92.895342106476377</c:v>
                </c:pt>
                <c:pt idx="11">
                  <c:v>92.895342106476377</c:v>
                </c:pt>
                <c:pt idx="12">
                  <c:v>92.895342106476377</c:v>
                </c:pt>
                <c:pt idx="13">
                  <c:v>91.399570734106149</c:v>
                </c:pt>
                <c:pt idx="14">
                  <c:v>89.691471541925139</c:v>
                </c:pt>
                <c:pt idx="15">
                  <c:v>87.198860754954737</c:v>
                </c:pt>
                <c:pt idx="16">
                  <c:v>85.597053535296624</c:v>
                </c:pt>
                <c:pt idx="17">
                  <c:v>86.486064225963915</c:v>
                </c:pt>
                <c:pt idx="18">
                  <c:v>86.486064225963915</c:v>
                </c:pt>
                <c:pt idx="19">
                  <c:v>86.486064225963915</c:v>
                </c:pt>
                <c:pt idx="20">
                  <c:v>87.528750057628173</c:v>
                </c:pt>
                <c:pt idx="21">
                  <c:v>90.093844286102126</c:v>
                </c:pt>
                <c:pt idx="22">
                  <c:v>90.424758089715539</c:v>
                </c:pt>
                <c:pt idx="23">
                  <c:v>88.459509161599655</c:v>
                </c:pt>
                <c:pt idx="24">
                  <c:v>90.388388306346272</c:v>
                </c:pt>
                <c:pt idx="25">
                  <c:v>90.388388306346272</c:v>
                </c:pt>
                <c:pt idx="26">
                  <c:v>90.388388306346272</c:v>
                </c:pt>
                <c:pt idx="27">
                  <c:v>89.785981753638254</c:v>
                </c:pt>
                <c:pt idx="28">
                  <c:v>88.76532269218356</c:v>
                </c:pt>
                <c:pt idx="29">
                  <c:v>86.121598016566182</c:v>
                </c:pt>
                <c:pt idx="30">
                  <c:v>86.836443547436943</c:v>
                </c:pt>
                <c:pt idx="31">
                  <c:v>87.805877561892657</c:v>
                </c:pt>
                <c:pt idx="32">
                  <c:v>87.805877561892657</c:v>
                </c:pt>
                <c:pt idx="33">
                  <c:v>87.805877561892657</c:v>
                </c:pt>
                <c:pt idx="34">
                  <c:v>89.73168320381933</c:v>
                </c:pt>
                <c:pt idx="35">
                  <c:v>90.450370613215028</c:v>
                </c:pt>
                <c:pt idx="36">
                  <c:v>90.943667815815218</c:v>
                </c:pt>
                <c:pt idx="37">
                  <c:v>91.489214566354377</c:v>
                </c:pt>
                <c:pt idx="38">
                  <c:v>90.513377421023776</c:v>
                </c:pt>
                <c:pt idx="39">
                  <c:v>90.513377421023776</c:v>
                </c:pt>
                <c:pt idx="40">
                  <c:v>90.513377421023776</c:v>
                </c:pt>
                <c:pt idx="41">
                  <c:v>89.961683664844756</c:v>
                </c:pt>
                <c:pt idx="42">
                  <c:v>89.503475619438873</c:v>
                </c:pt>
                <c:pt idx="43">
                  <c:v>89.481448849229324</c:v>
                </c:pt>
                <c:pt idx="44">
                  <c:v>89.605413462966851</c:v>
                </c:pt>
                <c:pt idx="45">
                  <c:v>88.94307360527003</c:v>
                </c:pt>
                <c:pt idx="46">
                  <c:v>88.94307360527003</c:v>
                </c:pt>
                <c:pt idx="47">
                  <c:v>88.94307360527003</c:v>
                </c:pt>
                <c:pt idx="48">
                  <c:v>85.800416971882569</c:v>
                </c:pt>
                <c:pt idx="49">
                  <c:v>85.369870451856144</c:v>
                </c:pt>
                <c:pt idx="50">
                  <c:v>85.794013841007697</c:v>
                </c:pt>
                <c:pt idx="51">
                  <c:v>83.188195700169544</c:v>
                </c:pt>
                <c:pt idx="52">
                  <c:v>82.559408248257071</c:v>
                </c:pt>
                <c:pt idx="53">
                  <c:v>82.559408248257071</c:v>
                </c:pt>
                <c:pt idx="54">
                  <c:v>82.559408248257071</c:v>
                </c:pt>
                <c:pt idx="55">
                  <c:v>80.112387753115769</c:v>
                </c:pt>
                <c:pt idx="56">
                  <c:v>82.525343592002741</c:v>
                </c:pt>
                <c:pt idx="57">
                  <c:v>81.705742840019056</c:v>
                </c:pt>
                <c:pt idx="58">
                  <c:v>82.675432979709754</c:v>
                </c:pt>
                <c:pt idx="59">
                  <c:v>84.01240670638316</c:v>
                </c:pt>
                <c:pt idx="60">
                  <c:v>84.01240670638316</c:v>
                </c:pt>
                <c:pt idx="61">
                  <c:v>84.01240670638316</c:v>
                </c:pt>
                <c:pt idx="62">
                  <c:v>85.326329161906997</c:v>
                </c:pt>
                <c:pt idx="63">
                  <c:v>85.387286967835792</c:v>
                </c:pt>
                <c:pt idx="64">
                  <c:v>85.020771756558091</c:v>
                </c:pt>
                <c:pt idx="65">
                  <c:v>84.66398930421019</c:v>
                </c:pt>
                <c:pt idx="66">
                  <c:v>84.920626789675083</c:v>
                </c:pt>
                <c:pt idx="67">
                  <c:v>84.920626789675083</c:v>
                </c:pt>
                <c:pt idx="68">
                  <c:v>84.920626789675083</c:v>
                </c:pt>
                <c:pt idx="69">
                  <c:v>85.364235696686237</c:v>
                </c:pt>
                <c:pt idx="70">
                  <c:v>85.644948954240661</c:v>
                </c:pt>
                <c:pt idx="71">
                  <c:v>86.208168345994466</c:v>
                </c:pt>
                <c:pt idx="72">
                  <c:v>87.200909756834704</c:v>
                </c:pt>
                <c:pt idx="73">
                  <c:v>87.46036461988453</c:v>
                </c:pt>
                <c:pt idx="74">
                  <c:v>87.46036461988453</c:v>
                </c:pt>
                <c:pt idx="75">
                  <c:v>87.46036461988453</c:v>
                </c:pt>
                <c:pt idx="76">
                  <c:v>88.449264152199859</c:v>
                </c:pt>
                <c:pt idx="77">
                  <c:v>88.021022759288371</c:v>
                </c:pt>
                <c:pt idx="78">
                  <c:v>88.200566549019811</c:v>
                </c:pt>
                <c:pt idx="79">
                  <c:v>87.691389581849933</c:v>
                </c:pt>
                <c:pt idx="80">
                  <c:v>88.252816096958767</c:v>
                </c:pt>
                <c:pt idx="81">
                  <c:v>88.252816096958767</c:v>
                </c:pt>
                <c:pt idx="82">
                  <c:v>88.252816096958767</c:v>
                </c:pt>
                <c:pt idx="83">
                  <c:v>89.454811824789843</c:v>
                </c:pt>
                <c:pt idx="84">
                  <c:v>90.127652817121458</c:v>
                </c:pt>
                <c:pt idx="85">
                  <c:v>90.535148065998357</c:v>
                </c:pt>
                <c:pt idx="86">
                  <c:v>91.223100447194653</c:v>
                </c:pt>
                <c:pt idx="87">
                  <c:v>91.448490653990177</c:v>
                </c:pt>
                <c:pt idx="88">
                  <c:v>91.448490653990177</c:v>
                </c:pt>
                <c:pt idx="89">
                  <c:v>91.448490653990177</c:v>
                </c:pt>
                <c:pt idx="90">
                  <c:v>91.167265145965771</c:v>
                </c:pt>
                <c:pt idx="91">
                  <c:v>90.351506272507009</c:v>
                </c:pt>
                <c:pt idx="92">
                  <c:v>90.664235184435782</c:v>
                </c:pt>
                <c:pt idx="93">
                  <c:v>91.260750856738909</c:v>
                </c:pt>
                <c:pt idx="94">
                  <c:v>92.417412417975882</c:v>
                </c:pt>
                <c:pt idx="95">
                  <c:v>92.417412417975882</c:v>
                </c:pt>
                <c:pt idx="96">
                  <c:v>92.417412417975882</c:v>
                </c:pt>
                <c:pt idx="97">
                  <c:v>94.005132749709304</c:v>
                </c:pt>
                <c:pt idx="98">
                  <c:v>94.536080361853735</c:v>
                </c:pt>
                <c:pt idx="99">
                  <c:v>94.238206713554661</c:v>
                </c:pt>
                <c:pt idx="100">
                  <c:v>94.098362335247444</c:v>
                </c:pt>
                <c:pt idx="101">
                  <c:v>94.048674039658437</c:v>
                </c:pt>
                <c:pt idx="102">
                  <c:v>94.048674039658437</c:v>
                </c:pt>
                <c:pt idx="103">
                  <c:v>94.048674039658437</c:v>
                </c:pt>
                <c:pt idx="104">
                  <c:v>94.458218290415275</c:v>
                </c:pt>
                <c:pt idx="105">
                  <c:v>94.458218290415275</c:v>
                </c:pt>
                <c:pt idx="106">
                  <c:v>94.340400682317622</c:v>
                </c:pt>
                <c:pt idx="107">
                  <c:v>94.889277060911709</c:v>
                </c:pt>
                <c:pt idx="108">
                  <c:v>94.990958779204675</c:v>
                </c:pt>
                <c:pt idx="109">
                  <c:v>94.990958779204675</c:v>
                </c:pt>
                <c:pt idx="110">
                  <c:v>94.990958779204675</c:v>
                </c:pt>
                <c:pt idx="111">
                  <c:v>94.990958779204675</c:v>
                </c:pt>
                <c:pt idx="112">
                  <c:v>95.778031626344017</c:v>
                </c:pt>
                <c:pt idx="113">
                  <c:v>96.306161860903501</c:v>
                </c:pt>
                <c:pt idx="114">
                  <c:v>96.561518720193433</c:v>
                </c:pt>
                <c:pt idx="115">
                  <c:v>95.496037742614618</c:v>
                </c:pt>
                <c:pt idx="116">
                  <c:v>95.496037742614618</c:v>
                </c:pt>
                <c:pt idx="117">
                  <c:v>95.496037742614618</c:v>
                </c:pt>
                <c:pt idx="118">
                  <c:v>94.636225328736728</c:v>
                </c:pt>
                <c:pt idx="119">
                  <c:v>95.652530261196517</c:v>
                </c:pt>
                <c:pt idx="120">
                  <c:v>96.507220170374495</c:v>
                </c:pt>
                <c:pt idx="121">
                  <c:v>96.942120819395839</c:v>
                </c:pt>
                <c:pt idx="122">
                  <c:v>97.513536218669486</c:v>
                </c:pt>
                <c:pt idx="123">
                  <c:v>97.513536218669486</c:v>
                </c:pt>
                <c:pt idx="124">
                  <c:v>97.513536218669486</c:v>
                </c:pt>
                <c:pt idx="125">
                  <c:v>96.953390329735626</c:v>
                </c:pt>
                <c:pt idx="126">
                  <c:v>98.121833651782381</c:v>
                </c:pt>
                <c:pt idx="127">
                  <c:v>98.121833651782381</c:v>
                </c:pt>
                <c:pt idx="128">
                  <c:v>98.364896499792536</c:v>
                </c:pt>
                <c:pt idx="129">
                  <c:v>98.597202087932914</c:v>
                </c:pt>
                <c:pt idx="130">
                  <c:v>98.597202087932914</c:v>
                </c:pt>
                <c:pt idx="131">
                  <c:v>98.597202087932914</c:v>
                </c:pt>
                <c:pt idx="132">
                  <c:v>99.486725029070215</c:v>
                </c:pt>
                <c:pt idx="133">
                  <c:v>99.825578714968472</c:v>
                </c:pt>
                <c:pt idx="134">
                  <c:v>100.60010142559305</c:v>
                </c:pt>
                <c:pt idx="135">
                  <c:v>101.30162844424409</c:v>
                </c:pt>
                <c:pt idx="136">
                  <c:v>101.12413365639263</c:v>
                </c:pt>
                <c:pt idx="137">
                  <c:v>101.12413365639263</c:v>
                </c:pt>
                <c:pt idx="138">
                  <c:v>101.12413365639263</c:v>
                </c:pt>
                <c:pt idx="139">
                  <c:v>102.13531608415249</c:v>
                </c:pt>
                <c:pt idx="140">
                  <c:v>102.34252139926339</c:v>
                </c:pt>
                <c:pt idx="141">
                  <c:v>102.52641931798972</c:v>
                </c:pt>
                <c:pt idx="142">
                  <c:v>102.43575098480153</c:v>
                </c:pt>
                <c:pt idx="143">
                  <c:v>99.811747952278736</c:v>
                </c:pt>
                <c:pt idx="144">
                  <c:v>99.811747952278736</c:v>
                </c:pt>
                <c:pt idx="145">
                  <c:v>99.811747952278736</c:v>
                </c:pt>
                <c:pt idx="146">
                  <c:v>99.338940768478153</c:v>
                </c:pt>
                <c:pt idx="147">
                  <c:v>100.45282941547097</c:v>
                </c:pt>
                <c:pt idx="148">
                  <c:v>99.802271318583919</c:v>
                </c:pt>
                <c:pt idx="149">
                  <c:v>100.44565790889112</c:v>
                </c:pt>
                <c:pt idx="150">
                  <c:v>98.518571640789474</c:v>
                </c:pt>
                <c:pt idx="151">
                  <c:v>98.518571640789474</c:v>
                </c:pt>
                <c:pt idx="152">
                  <c:v>98.518571640789474</c:v>
                </c:pt>
                <c:pt idx="153">
                  <c:v>95.336727846447801</c:v>
                </c:pt>
                <c:pt idx="154">
                  <c:v>95.8044125255485</c:v>
                </c:pt>
                <c:pt idx="155">
                  <c:v>95.502184748254507</c:v>
                </c:pt>
                <c:pt idx="156">
                  <c:v>96.03953549127381</c:v>
                </c:pt>
                <c:pt idx="157">
                  <c:v>97.548369250628781</c:v>
                </c:pt>
                <c:pt idx="158">
                  <c:v>97.548369250628781</c:v>
                </c:pt>
                <c:pt idx="159">
                  <c:v>97.548369250628781</c:v>
                </c:pt>
                <c:pt idx="160">
                  <c:v>97.196709302980778</c:v>
                </c:pt>
                <c:pt idx="161">
                  <c:v>98.546233166168932</c:v>
                </c:pt>
                <c:pt idx="162">
                  <c:v>98.546233166168932</c:v>
                </c:pt>
                <c:pt idx="163">
                  <c:v>99.640400170067153</c:v>
                </c:pt>
                <c:pt idx="164">
                  <c:v>99.804576445698885</c:v>
                </c:pt>
                <c:pt idx="165">
                  <c:v>99.804576445698885</c:v>
                </c:pt>
                <c:pt idx="166">
                  <c:v>99.804576445698885</c:v>
                </c:pt>
                <c:pt idx="167">
                  <c:v>99.234185547365243</c:v>
                </c:pt>
                <c:pt idx="168">
                  <c:v>97.782723840649126</c:v>
                </c:pt>
                <c:pt idx="169">
                  <c:v>98.166143317436479</c:v>
                </c:pt>
                <c:pt idx="170">
                  <c:v>97.620596566897348</c:v>
                </c:pt>
                <c:pt idx="171">
                  <c:v>97.661064354026536</c:v>
                </c:pt>
                <c:pt idx="172">
                  <c:v>97.661064354026536</c:v>
                </c:pt>
                <c:pt idx="173">
                  <c:v>97.661064354026536</c:v>
                </c:pt>
                <c:pt idx="174">
                  <c:v>97.96559725843548</c:v>
                </c:pt>
                <c:pt idx="175">
                  <c:v>98.680698914541253</c:v>
                </c:pt>
                <c:pt idx="176">
                  <c:v>98.736534215770149</c:v>
                </c:pt>
                <c:pt idx="177">
                  <c:v>98.798516522638906</c:v>
                </c:pt>
                <c:pt idx="178">
                  <c:v>98.450698453515827</c:v>
                </c:pt>
                <c:pt idx="179">
                  <c:v>98.450698453515827</c:v>
                </c:pt>
                <c:pt idx="180">
                  <c:v>98.450698453515827</c:v>
                </c:pt>
                <c:pt idx="181">
                  <c:v>99.364553291977643</c:v>
                </c:pt>
                <c:pt idx="182">
                  <c:v>99.191668758356087</c:v>
                </c:pt>
                <c:pt idx="183">
                  <c:v>99.191668758356087</c:v>
                </c:pt>
                <c:pt idx="184">
                  <c:v>99.504653795519843</c:v>
                </c:pt>
                <c:pt idx="185">
                  <c:v>98.910443250331681</c:v>
                </c:pt>
                <c:pt idx="186">
                  <c:v>98.910443250331681</c:v>
                </c:pt>
                <c:pt idx="187">
                  <c:v>98.910443250331681</c:v>
                </c:pt>
                <c:pt idx="188">
                  <c:v>99.289508598124129</c:v>
                </c:pt>
                <c:pt idx="189">
                  <c:v>99.454453249460855</c:v>
                </c:pt>
                <c:pt idx="190">
                  <c:v>99.506958922634809</c:v>
                </c:pt>
                <c:pt idx="191">
                  <c:v>99.611458018512735</c:v>
                </c:pt>
                <c:pt idx="192">
                  <c:v>100.04559029182909</c:v>
                </c:pt>
                <c:pt idx="193">
                  <c:v>100.04559029182909</c:v>
                </c:pt>
                <c:pt idx="194">
                  <c:v>100.04559029182909</c:v>
                </c:pt>
                <c:pt idx="195">
                  <c:v>100.79552497989417</c:v>
                </c:pt>
                <c:pt idx="196">
                  <c:v>100.79552497989417</c:v>
                </c:pt>
                <c:pt idx="197">
                  <c:v>100.57525727779854</c:v>
                </c:pt>
                <c:pt idx="198">
                  <c:v>99.370700297617518</c:v>
                </c:pt>
                <c:pt idx="199">
                  <c:v>99.736703258425223</c:v>
                </c:pt>
                <c:pt idx="200">
                  <c:v>99.736703258425223</c:v>
                </c:pt>
                <c:pt idx="201">
                  <c:v>99.736703258425223</c:v>
                </c:pt>
                <c:pt idx="202">
                  <c:v>100.1910694253062</c:v>
                </c:pt>
                <c:pt idx="203">
                  <c:v>100.28301838466935</c:v>
                </c:pt>
                <c:pt idx="204">
                  <c:v>99.922906304266519</c:v>
                </c:pt>
                <c:pt idx="205">
                  <c:v>99.818151083153609</c:v>
                </c:pt>
                <c:pt idx="206">
                  <c:v>99.314608871153638</c:v>
                </c:pt>
                <c:pt idx="207">
                  <c:v>99.314608871153638</c:v>
                </c:pt>
                <c:pt idx="208">
                  <c:v>99.314608871153638</c:v>
                </c:pt>
                <c:pt idx="209">
                  <c:v>99.477760645845379</c:v>
                </c:pt>
                <c:pt idx="210">
                  <c:v>99.398874073466956</c:v>
                </c:pt>
                <c:pt idx="211">
                  <c:v>100.0145991383947</c:v>
                </c:pt>
                <c:pt idx="212">
                  <c:v>100.46589180245573</c:v>
                </c:pt>
                <c:pt idx="213">
                  <c:v>101.19354359507624</c:v>
                </c:pt>
                <c:pt idx="214">
                  <c:v>101.19354359507624</c:v>
                </c:pt>
                <c:pt idx="215">
                  <c:v>101.19354359507624</c:v>
                </c:pt>
                <c:pt idx="216">
                  <c:v>102.16579498711691</c:v>
                </c:pt>
                <c:pt idx="217">
                  <c:v>101.78391226173949</c:v>
                </c:pt>
                <c:pt idx="218">
                  <c:v>102.37761055645768</c:v>
                </c:pt>
                <c:pt idx="219">
                  <c:v>102.79944881849428</c:v>
                </c:pt>
                <c:pt idx="220">
                  <c:v>103.3975012422074</c:v>
                </c:pt>
                <c:pt idx="221">
                  <c:v>103.3975012422074</c:v>
                </c:pt>
                <c:pt idx="222">
                  <c:v>103.3975012422074</c:v>
                </c:pt>
                <c:pt idx="223">
                  <c:v>103.80474036584928</c:v>
                </c:pt>
                <c:pt idx="224">
                  <c:v>103.54528550279944</c:v>
                </c:pt>
                <c:pt idx="225">
                  <c:v>103.11320223136305</c:v>
                </c:pt>
                <c:pt idx="226">
                  <c:v>103.56039689166414</c:v>
                </c:pt>
                <c:pt idx="227">
                  <c:v>102.48467090468556</c:v>
                </c:pt>
                <c:pt idx="228">
                  <c:v>102.48467090468556</c:v>
                </c:pt>
                <c:pt idx="229">
                  <c:v>102.48467090468556</c:v>
                </c:pt>
                <c:pt idx="230">
                  <c:v>103.13113099781268</c:v>
                </c:pt>
                <c:pt idx="231">
                  <c:v>103.55886014025417</c:v>
                </c:pt>
                <c:pt idx="232">
                  <c:v>104.15998606678723</c:v>
                </c:pt>
                <c:pt idx="233">
                  <c:v>103.57858178334878</c:v>
                </c:pt>
                <c:pt idx="234">
                  <c:v>102.70519473201615</c:v>
                </c:pt>
                <c:pt idx="235">
                  <c:v>102.70519473201615</c:v>
                </c:pt>
                <c:pt idx="236">
                  <c:v>102.70519473201615</c:v>
                </c:pt>
                <c:pt idx="237">
                  <c:v>103.00716638407515</c:v>
                </c:pt>
                <c:pt idx="238">
                  <c:v>102.84273398320842</c:v>
                </c:pt>
                <c:pt idx="239">
                  <c:v>100.77810846391451</c:v>
                </c:pt>
                <c:pt idx="240">
                  <c:v>99.061813264213669</c:v>
                </c:pt>
                <c:pt idx="241">
                  <c:v>94.768129824759114</c:v>
                </c:pt>
                <c:pt idx="242">
                  <c:v>94.768129824759114</c:v>
                </c:pt>
                <c:pt idx="243">
                  <c:v>94.768129824759114</c:v>
                </c:pt>
                <c:pt idx="244">
                  <c:v>97.877490177597224</c:v>
                </c:pt>
                <c:pt idx="245">
                  <c:v>99.027236357489357</c:v>
                </c:pt>
                <c:pt idx="246">
                  <c:v>99.275677835434408</c:v>
                </c:pt>
                <c:pt idx="247">
                  <c:v>99.418083466091574</c:v>
                </c:pt>
                <c:pt idx="248">
                  <c:v>100.25894261257984</c:v>
                </c:pt>
                <c:pt idx="249">
                  <c:v>100.25894261257984</c:v>
                </c:pt>
                <c:pt idx="250">
                  <c:v>100.25894261257984</c:v>
                </c:pt>
                <c:pt idx="251">
                  <c:v>101.00298642024003</c:v>
                </c:pt>
                <c:pt idx="252">
                  <c:v>101.16357694258184</c:v>
                </c:pt>
                <c:pt idx="253">
                  <c:v>100.32220554562359</c:v>
                </c:pt>
                <c:pt idx="254">
                  <c:v>100.33475568213832</c:v>
                </c:pt>
                <c:pt idx="255">
                  <c:v>99.545121582649045</c:v>
                </c:pt>
                <c:pt idx="256">
                  <c:v>99.545121582649045</c:v>
                </c:pt>
                <c:pt idx="257">
                  <c:v>99.545121582649045</c:v>
                </c:pt>
                <c:pt idx="258">
                  <c:v>100.05737205263885</c:v>
                </c:pt>
                <c:pt idx="259">
                  <c:v>99.504653795519843</c:v>
                </c:pt>
                <c:pt idx="260">
                  <c:v>99.542048079829115</c:v>
                </c:pt>
                <c:pt idx="261">
                  <c:v>99.660121813161766</c:v>
                </c:pt>
                <c:pt idx="262">
                  <c:v>99.983864110195313</c:v>
                </c:pt>
                <c:pt idx="263">
                  <c:v>99.983864110195313</c:v>
                </c:pt>
                <c:pt idx="264">
                  <c:v>99.983864110195313</c:v>
                </c:pt>
                <c:pt idx="265">
                  <c:v>99.930077810846399</c:v>
                </c:pt>
                <c:pt idx="266">
                  <c:v>99.763596408099716</c:v>
                </c:pt>
                <c:pt idx="267">
                  <c:v>99.818919458858602</c:v>
                </c:pt>
                <c:pt idx="268">
                  <c:v>99.492872034710089</c:v>
                </c:pt>
                <c:pt idx="269">
                  <c:v>99.046445750113975</c:v>
                </c:pt>
                <c:pt idx="270">
                  <c:v>99.046445750113975</c:v>
                </c:pt>
                <c:pt idx="271">
                  <c:v>99.046445750113975</c:v>
                </c:pt>
                <c:pt idx="272">
                  <c:v>98.810298283448674</c:v>
                </c:pt>
                <c:pt idx="273">
                  <c:v>98.414328670146546</c:v>
                </c:pt>
                <c:pt idx="274">
                  <c:v>97.548369250628781</c:v>
                </c:pt>
                <c:pt idx="275">
                  <c:v>97.548369250628781</c:v>
                </c:pt>
                <c:pt idx="276">
                  <c:v>95.792886889973715</c:v>
                </c:pt>
                <c:pt idx="277">
                  <c:v>95.792886889973715</c:v>
                </c:pt>
                <c:pt idx="278">
                  <c:v>95.792886889973715</c:v>
                </c:pt>
                <c:pt idx="279">
                  <c:v>95.662519145361301</c:v>
                </c:pt>
                <c:pt idx="280">
                  <c:v>98.085207743178088</c:v>
                </c:pt>
                <c:pt idx="281">
                  <c:v>97.06198742937346</c:v>
                </c:pt>
                <c:pt idx="282">
                  <c:v>97.590629914402939</c:v>
                </c:pt>
                <c:pt idx="283">
                  <c:v>97.232822961115076</c:v>
                </c:pt>
                <c:pt idx="284">
                  <c:v>97.232822961115076</c:v>
                </c:pt>
                <c:pt idx="285">
                  <c:v>97.232822961115076</c:v>
                </c:pt>
                <c:pt idx="286">
                  <c:v>97.596264669572832</c:v>
                </c:pt>
                <c:pt idx="287">
                  <c:v>97.315295286783424</c:v>
                </c:pt>
                <c:pt idx="288">
                  <c:v>98.108515139562641</c:v>
                </c:pt>
                <c:pt idx="289">
                  <c:v>97.776576835009237</c:v>
                </c:pt>
                <c:pt idx="290">
                  <c:v>98.237858383235064</c:v>
                </c:pt>
                <c:pt idx="291">
                  <c:v>98.237858383235064</c:v>
                </c:pt>
                <c:pt idx="292">
                  <c:v>98.237858383235064</c:v>
                </c:pt>
                <c:pt idx="293">
                  <c:v>97.111419599727483</c:v>
                </c:pt>
                <c:pt idx="294">
                  <c:v>96.585338367047939</c:v>
                </c:pt>
                <c:pt idx="295">
                  <c:v>96.982588606525042</c:v>
                </c:pt>
                <c:pt idx="296">
                  <c:v>97.723815036600286</c:v>
                </c:pt>
                <c:pt idx="297">
                  <c:v>97.428758765886158</c:v>
                </c:pt>
                <c:pt idx="298">
                  <c:v>97.428758765886158</c:v>
                </c:pt>
                <c:pt idx="299">
                  <c:v>97.428758765886158</c:v>
                </c:pt>
                <c:pt idx="300">
                  <c:v>97.178780536531136</c:v>
                </c:pt>
                <c:pt idx="301">
                  <c:v>96.927777806236122</c:v>
                </c:pt>
                <c:pt idx="302">
                  <c:v>95.956294789900468</c:v>
                </c:pt>
                <c:pt idx="303">
                  <c:v>96.184502374280925</c:v>
                </c:pt>
                <c:pt idx="304">
                  <c:v>96.055415255843485</c:v>
                </c:pt>
                <c:pt idx="305">
                  <c:v>96.055415255843485</c:v>
                </c:pt>
                <c:pt idx="306">
                  <c:v>96.055415255843485</c:v>
                </c:pt>
                <c:pt idx="307">
                  <c:v>94.886459683326763</c:v>
                </c:pt>
                <c:pt idx="308">
                  <c:v>95.25220651889947</c:v>
                </c:pt>
                <c:pt idx="309">
                  <c:v>96.452665495320588</c:v>
                </c:pt>
                <c:pt idx="310">
                  <c:v>96.361228786427404</c:v>
                </c:pt>
                <c:pt idx="311">
                  <c:v>96.976185475650183</c:v>
                </c:pt>
                <c:pt idx="312">
                  <c:v>96.976185475650183</c:v>
                </c:pt>
                <c:pt idx="313">
                  <c:v>96.976185475650183</c:v>
                </c:pt>
                <c:pt idx="314">
                  <c:v>98.019127432549411</c:v>
                </c:pt>
                <c:pt idx="315">
                  <c:v>98.019127432549411</c:v>
                </c:pt>
                <c:pt idx="316">
                  <c:v>98.339540101528044</c:v>
                </c:pt>
                <c:pt idx="317">
                  <c:v>98.019895808254404</c:v>
                </c:pt>
                <c:pt idx="318">
                  <c:v>97.317344288663378</c:v>
                </c:pt>
                <c:pt idx="319">
                  <c:v>97.317344288663378</c:v>
                </c:pt>
                <c:pt idx="320">
                  <c:v>97.317344288663378</c:v>
                </c:pt>
                <c:pt idx="321">
                  <c:v>95.317006203353188</c:v>
                </c:pt>
                <c:pt idx="322">
                  <c:v>94.552728502128389</c:v>
                </c:pt>
                <c:pt idx="323">
                  <c:v>94.678742117745884</c:v>
                </c:pt>
                <c:pt idx="324">
                  <c:v>94.058662923823221</c:v>
                </c:pt>
                <c:pt idx="325">
                  <c:v>94.713062899235211</c:v>
                </c:pt>
                <c:pt idx="326">
                  <c:v>94.713062899235211</c:v>
                </c:pt>
                <c:pt idx="327">
                  <c:v>94.713062899235211</c:v>
                </c:pt>
                <c:pt idx="328">
                  <c:v>94.002059246889345</c:v>
                </c:pt>
                <c:pt idx="329">
                  <c:v>94.476915432569896</c:v>
                </c:pt>
                <c:pt idx="330">
                  <c:v>94.895424066551584</c:v>
                </c:pt>
                <c:pt idx="331">
                  <c:v>94.644165211021587</c:v>
                </c:pt>
                <c:pt idx="332">
                  <c:v>93.212169022165085</c:v>
                </c:pt>
                <c:pt idx="333">
                  <c:v>93.212169022165085</c:v>
                </c:pt>
                <c:pt idx="334">
                  <c:v>93.212169022165085</c:v>
                </c:pt>
                <c:pt idx="335">
                  <c:v>91.86034003186198</c:v>
                </c:pt>
                <c:pt idx="336">
                  <c:v>91.192877669465261</c:v>
                </c:pt>
                <c:pt idx="337">
                  <c:v>92.713493189629986</c:v>
                </c:pt>
                <c:pt idx="338">
                  <c:v>92.713493189629986</c:v>
                </c:pt>
                <c:pt idx="339">
                  <c:v>94.040990282608576</c:v>
                </c:pt>
                <c:pt idx="340">
                  <c:v>94.040990282608576</c:v>
                </c:pt>
                <c:pt idx="341">
                  <c:v>94.040990282608576</c:v>
                </c:pt>
                <c:pt idx="342">
                  <c:v>94.79066884543866</c:v>
                </c:pt>
                <c:pt idx="343">
                  <c:v>94.79066884543866</c:v>
                </c:pt>
                <c:pt idx="344">
                  <c:v>95.532663651218897</c:v>
                </c:pt>
                <c:pt idx="345">
                  <c:v>96.168366484476238</c:v>
                </c:pt>
                <c:pt idx="346">
                  <c:v>96.168366484476238</c:v>
                </c:pt>
                <c:pt idx="347">
                  <c:v>96.168366484476238</c:v>
                </c:pt>
                <c:pt idx="348">
                  <c:v>96.168366484476238</c:v>
                </c:pt>
                <c:pt idx="349">
                  <c:v>96.399391446441655</c:v>
                </c:pt>
                <c:pt idx="350">
                  <c:v>96.768724035304302</c:v>
                </c:pt>
                <c:pt idx="351">
                  <c:v>97.119871732482309</c:v>
                </c:pt>
                <c:pt idx="352">
                  <c:v>97.371642838482302</c:v>
                </c:pt>
                <c:pt idx="353">
                  <c:v>97.371642838482302</c:v>
                </c:pt>
                <c:pt idx="354">
                  <c:v>97.371642838482302</c:v>
                </c:pt>
                <c:pt idx="355">
                  <c:v>97.371642838482302</c:v>
                </c:pt>
                <c:pt idx="356">
                  <c:v>97.484081816645059</c:v>
                </c:pt>
                <c:pt idx="357">
                  <c:v>97.603692301387696</c:v>
                </c:pt>
                <c:pt idx="358">
                  <c:v>97.562456138553515</c:v>
                </c:pt>
                <c:pt idx="359">
                  <c:v>97.813971119318495</c:v>
                </c:pt>
                <c:pt idx="360">
                  <c:v>97.655941849326638</c:v>
                </c:pt>
                <c:pt idx="361">
                  <c:v>97.655941849326638</c:v>
                </c:pt>
                <c:pt idx="362">
                  <c:v>97.655941849326638</c:v>
                </c:pt>
                <c:pt idx="363">
                  <c:v>98.129517408832228</c:v>
                </c:pt>
                <c:pt idx="364">
                  <c:v>98.428159432836267</c:v>
                </c:pt>
                <c:pt idx="365">
                  <c:v>99.015198471444592</c:v>
                </c:pt>
                <c:pt idx="366">
                  <c:v>99.590711874478146</c:v>
                </c:pt>
                <c:pt idx="367">
                  <c:v>100.63980083701726</c:v>
                </c:pt>
                <c:pt idx="368">
                  <c:v>100.63980083701726</c:v>
                </c:pt>
                <c:pt idx="369">
                  <c:v>100.63980083701726</c:v>
                </c:pt>
                <c:pt idx="370">
                  <c:v>100.63980083701726</c:v>
                </c:pt>
                <c:pt idx="371">
                  <c:v>101.3969070316622</c:v>
                </c:pt>
                <c:pt idx="372">
                  <c:v>101.58515907938346</c:v>
                </c:pt>
                <c:pt idx="373">
                  <c:v>102.31844562717387</c:v>
                </c:pt>
                <c:pt idx="374">
                  <c:v>101.92196376340175</c:v>
                </c:pt>
                <c:pt idx="375">
                  <c:v>101.92196376340175</c:v>
                </c:pt>
                <c:pt idx="376">
                  <c:v>101.92196376340175</c:v>
                </c:pt>
                <c:pt idx="377">
                  <c:v>102.62989391292766</c:v>
                </c:pt>
                <c:pt idx="378">
                  <c:v>102.24237643238037</c:v>
                </c:pt>
                <c:pt idx="379">
                  <c:v>102.72824600316571</c:v>
                </c:pt>
                <c:pt idx="380">
                  <c:v>103.44257928356649</c:v>
                </c:pt>
                <c:pt idx="381">
                  <c:v>102.99845812608532</c:v>
                </c:pt>
                <c:pt idx="382">
                  <c:v>102.99845812608532</c:v>
                </c:pt>
                <c:pt idx="383">
                  <c:v>102.99845812608532</c:v>
                </c:pt>
                <c:pt idx="384">
                  <c:v>103.68692275775162</c:v>
                </c:pt>
                <c:pt idx="385">
                  <c:v>103.73789167951561</c:v>
                </c:pt>
                <c:pt idx="386">
                  <c:v>104.13488579375772</c:v>
                </c:pt>
                <c:pt idx="387">
                  <c:v>103.76273582731012</c:v>
                </c:pt>
                <c:pt idx="388">
                  <c:v>103.71817003642101</c:v>
                </c:pt>
                <c:pt idx="389">
                  <c:v>103.71817003642101</c:v>
                </c:pt>
                <c:pt idx="390">
                  <c:v>103.71817003642101</c:v>
                </c:pt>
                <c:pt idx="391">
                  <c:v>104.07341573735893</c:v>
                </c:pt>
                <c:pt idx="392">
                  <c:v>104.17202395283198</c:v>
                </c:pt>
                <c:pt idx="393">
                  <c:v>104.26243616078519</c:v>
                </c:pt>
                <c:pt idx="394">
                  <c:v>104.59232546345861</c:v>
                </c:pt>
                <c:pt idx="395">
                  <c:v>105.0100657217353</c:v>
                </c:pt>
                <c:pt idx="396">
                  <c:v>105.0100657217353</c:v>
                </c:pt>
                <c:pt idx="397">
                  <c:v>105.0100657217353</c:v>
                </c:pt>
                <c:pt idx="398">
                  <c:v>105.24544481269562</c:v>
                </c:pt>
                <c:pt idx="399">
                  <c:v>105.36095729367831</c:v>
                </c:pt>
                <c:pt idx="400">
                  <c:v>106.06581394038427</c:v>
                </c:pt>
                <c:pt idx="401">
                  <c:v>106.91384459345241</c:v>
                </c:pt>
                <c:pt idx="402">
                  <c:v>107.52547165462023</c:v>
                </c:pt>
                <c:pt idx="403">
                  <c:v>107.52547165462023</c:v>
                </c:pt>
                <c:pt idx="404">
                  <c:v>107.52547165462023</c:v>
                </c:pt>
                <c:pt idx="405">
                  <c:v>107.73395759590609</c:v>
                </c:pt>
                <c:pt idx="406">
                  <c:v>108.31331287746457</c:v>
                </c:pt>
                <c:pt idx="407">
                  <c:v>109.47330406675648</c:v>
                </c:pt>
                <c:pt idx="408">
                  <c:v>108.78740068744013</c:v>
                </c:pt>
                <c:pt idx="409">
                  <c:v>108.75307990595083</c:v>
                </c:pt>
                <c:pt idx="410">
                  <c:v>108.75307990595083</c:v>
                </c:pt>
                <c:pt idx="411">
                  <c:v>108.75307990595083</c:v>
                </c:pt>
                <c:pt idx="412">
                  <c:v>109.40543087948285</c:v>
                </c:pt>
                <c:pt idx="413">
                  <c:v>110.14896243667303</c:v>
                </c:pt>
                <c:pt idx="414">
                  <c:v>110.45733721960688</c:v>
                </c:pt>
                <c:pt idx="415">
                  <c:v>110.74650260991615</c:v>
                </c:pt>
                <c:pt idx="416">
                  <c:v>111.68878734946239</c:v>
                </c:pt>
                <c:pt idx="417">
                  <c:v>111.68878734946239</c:v>
                </c:pt>
                <c:pt idx="418">
                  <c:v>111.68878734946239</c:v>
                </c:pt>
                <c:pt idx="419">
                  <c:v>112.02584815871568</c:v>
                </c:pt>
                <c:pt idx="420">
                  <c:v>112.55321001757019</c:v>
                </c:pt>
                <c:pt idx="421">
                  <c:v>112.96403489450202</c:v>
                </c:pt>
                <c:pt idx="422">
                  <c:v>111.98153849306156</c:v>
                </c:pt>
                <c:pt idx="423">
                  <c:v>110.80464303825997</c:v>
                </c:pt>
                <c:pt idx="424">
                  <c:v>110.80464303825997</c:v>
                </c:pt>
                <c:pt idx="425">
                  <c:v>110.80464303825997</c:v>
                </c:pt>
                <c:pt idx="426">
                  <c:v>111.62578054165364</c:v>
                </c:pt>
                <c:pt idx="427">
                  <c:v>112.14545864345831</c:v>
                </c:pt>
                <c:pt idx="428">
                  <c:v>112.28914490029042</c:v>
                </c:pt>
                <c:pt idx="429">
                  <c:v>112.28914490029042</c:v>
                </c:pt>
                <c:pt idx="430">
                  <c:v>112.87951356695369</c:v>
                </c:pt>
                <c:pt idx="431">
                  <c:v>112.87951356695369</c:v>
                </c:pt>
                <c:pt idx="432">
                  <c:v>112.87951356695369</c:v>
                </c:pt>
                <c:pt idx="433">
                  <c:v>113.64148614106352</c:v>
                </c:pt>
                <c:pt idx="434">
                  <c:v>113.83050656448977</c:v>
                </c:pt>
                <c:pt idx="435">
                  <c:v>114.52076407280103</c:v>
                </c:pt>
                <c:pt idx="436">
                  <c:v>115.35931809217435</c:v>
                </c:pt>
                <c:pt idx="437">
                  <c:v>114.96565360598716</c:v>
                </c:pt>
                <c:pt idx="438">
                  <c:v>114.96565360598716</c:v>
                </c:pt>
                <c:pt idx="439">
                  <c:v>114.96565360598716</c:v>
                </c:pt>
                <c:pt idx="440">
                  <c:v>114.59606489188954</c:v>
                </c:pt>
                <c:pt idx="441">
                  <c:v>115.68843901914279</c:v>
                </c:pt>
                <c:pt idx="442">
                  <c:v>116.16764933381828</c:v>
                </c:pt>
                <c:pt idx="443">
                  <c:v>115.42667902897799</c:v>
                </c:pt>
                <c:pt idx="444">
                  <c:v>116.9050338853686</c:v>
                </c:pt>
                <c:pt idx="445">
                  <c:v>116.9050338853686</c:v>
                </c:pt>
                <c:pt idx="446">
                  <c:v>116.9050338853686</c:v>
                </c:pt>
                <c:pt idx="447">
                  <c:v>117.79686195362082</c:v>
                </c:pt>
                <c:pt idx="448">
                  <c:v>117.05409877213562</c:v>
                </c:pt>
                <c:pt idx="449">
                  <c:v>117.88266390734412</c:v>
                </c:pt>
                <c:pt idx="450">
                  <c:v>118.19001418933802</c:v>
                </c:pt>
                <c:pt idx="451">
                  <c:v>118.64924673568389</c:v>
                </c:pt>
                <c:pt idx="452">
                  <c:v>118.64924673568389</c:v>
                </c:pt>
                <c:pt idx="453">
                  <c:v>118.64924673568389</c:v>
                </c:pt>
                <c:pt idx="454">
                  <c:v>118.87130731442446</c:v>
                </c:pt>
                <c:pt idx="455">
                  <c:v>118.99860155621691</c:v>
                </c:pt>
                <c:pt idx="456">
                  <c:v>119.56489445079066</c:v>
                </c:pt>
                <c:pt idx="457">
                  <c:v>119.59383660234508</c:v>
                </c:pt>
                <c:pt idx="458">
                  <c:v>120.07868167219043</c:v>
                </c:pt>
                <c:pt idx="459">
                  <c:v>120.07868167219043</c:v>
                </c:pt>
                <c:pt idx="460">
                  <c:v>120.07868167219043</c:v>
                </c:pt>
                <c:pt idx="461">
                  <c:v>121.2204879697977</c:v>
                </c:pt>
                <c:pt idx="462">
                  <c:v>121.38568874636944</c:v>
                </c:pt>
                <c:pt idx="463">
                  <c:v>119.82153193625552</c:v>
                </c:pt>
                <c:pt idx="464">
                  <c:v>120.07202241608057</c:v>
                </c:pt>
                <c:pt idx="465">
                  <c:v>120.58171163372042</c:v>
                </c:pt>
                <c:pt idx="466">
                  <c:v>120.58171163372042</c:v>
                </c:pt>
                <c:pt idx="467">
                  <c:v>120.58171163372042</c:v>
                </c:pt>
                <c:pt idx="468">
                  <c:v>120.58171163372042</c:v>
                </c:pt>
                <c:pt idx="469">
                  <c:v>121.10267036170006</c:v>
                </c:pt>
                <c:pt idx="470">
                  <c:v>121.74784982865221</c:v>
                </c:pt>
                <c:pt idx="471">
                  <c:v>121.58521030443046</c:v>
                </c:pt>
                <c:pt idx="472">
                  <c:v>121.0709108325607</c:v>
                </c:pt>
                <c:pt idx="473">
                  <c:v>121.0709108325607</c:v>
                </c:pt>
                <c:pt idx="474">
                  <c:v>121.0709108325607</c:v>
                </c:pt>
                <c:pt idx="475">
                  <c:v>120.33275790530537</c:v>
                </c:pt>
                <c:pt idx="476">
                  <c:v>120.33275790530537</c:v>
                </c:pt>
                <c:pt idx="477">
                  <c:v>120.88829354000931</c:v>
                </c:pt>
                <c:pt idx="478">
                  <c:v>120.9482268449981</c:v>
                </c:pt>
                <c:pt idx="479">
                  <c:v>120.71207937833283</c:v>
                </c:pt>
                <c:pt idx="480">
                  <c:v>120.71207937833283</c:v>
                </c:pt>
                <c:pt idx="481">
                  <c:v>120.71207937833283</c:v>
                </c:pt>
                <c:pt idx="482">
                  <c:v>121.48096733378753</c:v>
                </c:pt>
                <c:pt idx="483">
                  <c:v>122.35537888606012</c:v>
                </c:pt>
                <c:pt idx="484">
                  <c:v>123.10787482647515</c:v>
                </c:pt>
                <c:pt idx="485">
                  <c:v>122.93729541996856</c:v>
                </c:pt>
                <c:pt idx="486">
                  <c:v>122.73009010485767</c:v>
                </c:pt>
                <c:pt idx="487">
                  <c:v>122.73009010485767</c:v>
                </c:pt>
                <c:pt idx="488">
                  <c:v>122.73009010485767</c:v>
                </c:pt>
                <c:pt idx="489">
                  <c:v>123.64855519754938</c:v>
                </c:pt>
                <c:pt idx="490">
                  <c:v>124.4773764579929</c:v>
                </c:pt>
                <c:pt idx="491">
                  <c:v>125.49137626333771</c:v>
                </c:pt>
                <c:pt idx="492">
                  <c:v>126.62319367678019</c:v>
                </c:pt>
                <c:pt idx="493">
                  <c:v>127.47532233360823</c:v>
                </c:pt>
                <c:pt idx="494">
                  <c:v>127.47532233360823</c:v>
                </c:pt>
                <c:pt idx="495">
                  <c:v>127.47532233360823</c:v>
                </c:pt>
                <c:pt idx="496">
                  <c:v>128.70600408775874</c:v>
                </c:pt>
                <c:pt idx="497">
                  <c:v>129.41034848399474</c:v>
                </c:pt>
                <c:pt idx="498">
                  <c:v>129.39498096989504</c:v>
                </c:pt>
                <c:pt idx="499">
                  <c:v>130.100862117541</c:v>
                </c:pt>
                <c:pt idx="500">
                  <c:v>130.74860283684308</c:v>
                </c:pt>
                <c:pt idx="501">
                  <c:v>130.74860283684308</c:v>
                </c:pt>
                <c:pt idx="502">
                  <c:v>130.74860283684308</c:v>
                </c:pt>
                <c:pt idx="503">
                  <c:v>131.9892734751584</c:v>
                </c:pt>
                <c:pt idx="504">
                  <c:v>126.97920775342311</c:v>
                </c:pt>
                <c:pt idx="505">
                  <c:v>128.22474477120332</c:v>
                </c:pt>
                <c:pt idx="506">
                  <c:v>129.70745375658882</c:v>
                </c:pt>
                <c:pt idx="507">
                  <c:v>129.94667472607406</c:v>
                </c:pt>
                <c:pt idx="508">
                  <c:v>129.94667472607406</c:v>
                </c:pt>
                <c:pt idx="509">
                  <c:v>129.94667472607406</c:v>
                </c:pt>
                <c:pt idx="510">
                  <c:v>129.2904818740171</c:v>
                </c:pt>
                <c:pt idx="511">
                  <c:v>129.2904818740171</c:v>
                </c:pt>
                <c:pt idx="512">
                  <c:v>128.67859868761428</c:v>
                </c:pt>
                <c:pt idx="513">
                  <c:v>127.31908594026136</c:v>
                </c:pt>
                <c:pt idx="514">
                  <c:v>127.1810344385991</c:v>
                </c:pt>
                <c:pt idx="515">
                  <c:v>127.1810344385991</c:v>
                </c:pt>
                <c:pt idx="516">
                  <c:v>127.1810344385991</c:v>
                </c:pt>
                <c:pt idx="517">
                  <c:v>127.44970981010874</c:v>
                </c:pt>
                <c:pt idx="518">
                  <c:v>127.79701562876184</c:v>
                </c:pt>
                <c:pt idx="519">
                  <c:v>128.60637137134572</c:v>
                </c:pt>
                <c:pt idx="520">
                  <c:v>128.13971119318501</c:v>
                </c:pt>
                <c:pt idx="521">
                  <c:v>129.06637229339657</c:v>
                </c:pt>
                <c:pt idx="522">
                  <c:v>129.06637229339657</c:v>
                </c:pt>
                <c:pt idx="523">
                  <c:v>129.06637229339657</c:v>
                </c:pt>
                <c:pt idx="524">
                  <c:v>129.06637229339657</c:v>
                </c:pt>
                <c:pt idx="525">
                  <c:v>129.95128498030394</c:v>
                </c:pt>
                <c:pt idx="526">
                  <c:v>128.60252949282079</c:v>
                </c:pt>
                <c:pt idx="527">
                  <c:v>129.23567107372821</c:v>
                </c:pt>
                <c:pt idx="528">
                  <c:v>129.90518243800486</c:v>
                </c:pt>
                <c:pt idx="529">
                  <c:v>129.90518243800486</c:v>
                </c:pt>
                <c:pt idx="530">
                  <c:v>129.90518243800486</c:v>
                </c:pt>
                <c:pt idx="531">
                  <c:v>127.70224929181373</c:v>
                </c:pt>
                <c:pt idx="532">
                  <c:v>129.03973526895709</c:v>
                </c:pt>
                <c:pt idx="533">
                  <c:v>129.96229836540877</c:v>
                </c:pt>
                <c:pt idx="534">
                  <c:v>130.66408150929479</c:v>
                </c:pt>
                <c:pt idx="535">
                  <c:v>130.52654225810252</c:v>
                </c:pt>
                <c:pt idx="536">
                  <c:v>130.52654225810252</c:v>
                </c:pt>
                <c:pt idx="537">
                  <c:v>130.52654225810252</c:v>
                </c:pt>
                <c:pt idx="538">
                  <c:v>130.93403750697939</c:v>
                </c:pt>
                <c:pt idx="539">
                  <c:v>131.85660060343105</c:v>
                </c:pt>
                <c:pt idx="540">
                  <c:v>131.33051937075152</c:v>
                </c:pt>
                <c:pt idx="541">
                  <c:v>131.28236782657248</c:v>
                </c:pt>
                <c:pt idx="542">
                  <c:v>130.37414774328056</c:v>
                </c:pt>
                <c:pt idx="543">
                  <c:v>130.37414774328056</c:v>
                </c:pt>
                <c:pt idx="544">
                  <c:v>130.37414774328056</c:v>
                </c:pt>
                <c:pt idx="545">
                  <c:v>125.16353596254426</c:v>
                </c:pt>
                <c:pt idx="546">
                  <c:v>125.16353596254426</c:v>
                </c:pt>
                <c:pt idx="547">
                  <c:v>124.31550530947611</c:v>
                </c:pt>
                <c:pt idx="548">
                  <c:v>123.64420106855447</c:v>
                </c:pt>
                <c:pt idx="549">
                  <c:v>125.86634360737025</c:v>
                </c:pt>
                <c:pt idx="550">
                  <c:v>125.86634360737025</c:v>
                </c:pt>
                <c:pt idx="551">
                  <c:v>125.86634360737025</c:v>
                </c:pt>
                <c:pt idx="552">
                  <c:v>125.81204505755134</c:v>
                </c:pt>
                <c:pt idx="553">
                  <c:v>125.57410471424106</c:v>
                </c:pt>
                <c:pt idx="554">
                  <c:v>125.35562988879043</c:v>
                </c:pt>
                <c:pt idx="555">
                  <c:v>126.68210248082903</c:v>
                </c:pt>
                <c:pt idx="556">
                  <c:v>127.92943237525421</c:v>
                </c:pt>
                <c:pt idx="557">
                  <c:v>127.92943237525421</c:v>
                </c:pt>
                <c:pt idx="558">
                  <c:v>127.92943237525421</c:v>
                </c:pt>
                <c:pt idx="559">
                  <c:v>129.13091585261529</c:v>
                </c:pt>
                <c:pt idx="560">
                  <c:v>129.67518197697947</c:v>
                </c:pt>
                <c:pt idx="561">
                  <c:v>130.43971580343924</c:v>
                </c:pt>
                <c:pt idx="562">
                  <c:v>130.20920309194383</c:v>
                </c:pt>
                <c:pt idx="563">
                  <c:v>130.58647556309134</c:v>
                </c:pt>
                <c:pt idx="564">
                  <c:v>130.58647556309134</c:v>
                </c:pt>
                <c:pt idx="565">
                  <c:v>132.04126689786239</c:v>
                </c:pt>
                <c:pt idx="566">
                  <c:v>131.94086580574438</c:v>
                </c:pt>
                <c:pt idx="567">
                  <c:v>131.94086580574438</c:v>
                </c:pt>
                <c:pt idx="568">
                  <c:v>133.44047905663953</c:v>
                </c:pt>
                <c:pt idx="569">
                  <c:v>134.13432231824075</c:v>
                </c:pt>
                <c:pt idx="570">
                  <c:v>134.74159525041364</c:v>
                </c:pt>
                <c:pt idx="571">
                  <c:v>134.74159525041364</c:v>
                </c:pt>
                <c:pt idx="572">
                  <c:v>134.74159525041364</c:v>
                </c:pt>
                <c:pt idx="573">
                  <c:v>135.10273183175644</c:v>
                </c:pt>
                <c:pt idx="574">
                  <c:v>135.43005988207992</c:v>
                </c:pt>
                <c:pt idx="575">
                  <c:v>134.38891080182566</c:v>
                </c:pt>
                <c:pt idx="576">
                  <c:v>135.03306576783783</c:v>
                </c:pt>
                <c:pt idx="577">
                  <c:v>135.26665198215321</c:v>
                </c:pt>
                <c:pt idx="578">
                  <c:v>135.26665198215321</c:v>
                </c:pt>
                <c:pt idx="579">
                  <c:v>135.26665198215321</c:v>
                </c:pt>
                <c:pt idx="580">
                  <c:v>135.26665198215321</c:v>
                </c:pt>
                <c:pt idx="581">
                  <c:v>135.20543805098941</c:v>
                </c:pt>
                <c:pt idx="582">
                  <c:v>136.03579606284288</c:v>
                </c:pt>
                <c:pt idx="583">
                  <c:v>137.32717949768718</c:v>
                </c:pt>
                <c:pt idx="584">
                  <c:v>138.15984263665558</c:v>
                </c:pt>
                <c:pt idx="585">
                  <c:v>138.15984263665558</c:v>
                </c:pt>
                <c:pt idx="586">
                  <c:v>138.15984263665558</c:v>
                </c:pt>
                <c:pt idx="587">
                  <c:v>139.87536946065146</c:v>
                </c:pt>
                <c:pt idx="588">
                  <c:v>140.3771187960065</c:v>
                </c:pt>
                <c:pt idx="589">
                  <c:v>140.6591126797359</c:v>
                </c:pt>
                <c:pt idx="590">
                  <c:v>141.0952939549322</c:v>
                </c:pt>
                <c:pt idx="591">
                  <c:v>140.1094679254368</c:v>
                </c:pt>
                <c:pt idx="592">
                  <c:v>140.1094679254368</c:v>
                </c:pt>
                <c:pt idx="593">
                  <c:v>140.1094679254368</c:v>
                </c:pt>
                <c:pt idx="594">
                  <c:v>140.90396840439101</c:v>
                </c:pt>
                <c:pt idx="595">
                  <c:v>140.73057162029949</c:v>
                </c:pt>
                <c:pt idx="596">
                  <c:v>141.35961519744694</c:v>
                </c:pt>
                <c:pt idx="597">
                  <c:v>142.43995143865544</c:v>
                </c:pt>
                <c:pt idx="598">
                  <c:v>143.55025433235832</c:v>
                </c:pt>
                <c:pt idx="599">
                  <c:v>143.55025433235832</c:v>
                </c:pt>
                <c:pt idx="600">
                  <c:v>143.55025433235832</c:v>
                </c:pt>
                <c:pt idx="601">
                  <c:v>144.17340702910096</c:v>
                </c:pt>
                <c:pt idx="602">
                  <c:v>144.22821782938985</c:v>
                </c:pt>
                <c:pt idx="603">
                  <c:v>139.53369839716828</c:v>
                </c:pt>
                <c:pt idx="604">
                  <c:v>141.70743326657001</c:v>
                </c:pt>
                <c:pt idx="605">
                  <c:v>143.33126725643771</c:v>
                </c:pt>
                <c:pt idx="606">
                  <c:v>143.33126725643771</c:v>
                </c:pt>
                <c:pt idx="607">
                  <c:v>143.33126725643771</c:v>
                </c:pt>
                <c:pt idx="608">
                  <c:v>143.33126725643771</c:v>
                </c:pt>
                <c:pt idx="609">
                  <c:v>143.91728179410606</c:v>
                </c:pt>
                <c:pt idx="610">
                  <c:v>144.40135848824639</c:v>
                </c:pt>
                <c:pt idx="611">
                  <c:v>145.19585896720059</c:v>
                </c:pt>
                <c:pt idx="612">
                  <c:v>146.12533744499709</c:v>
                </c:pt>
                <c:pt idx="613">
                  <c:v>146.12533744499709</c:v>
                </c:pt>
                <c:pt idx="614">
                  <c:v>146.12533744499709</c:v>
                </c:pt>
                <c:pt idx="615">
                  <c:v>147.0901612052229</c:v>
                </c:pt>
                <c:pt idx="616">
                  <c:v>147.03714328157895</c:v>
                </c:pt>
                <c:pt idx="617">
                  <c:v>147.20311243385567</c:v>
                </c:pt>
                <c:pt idx="618">
                  <c:v>148.62435136284239</c:v>
                </c:pt>
                <c:pt idx="619">
                  <c:v>149.43268260448627</c:v>
                </c:pt>
                <c:pt idx="620">
                  <c:v>149.43268260448627</c:v>
                </c:pt>
                <c:pt idx="621">
                  <c:v>149.43268260448627</c:v>
                </c:pt>
                <c:pt idx="622">
                  <c:v>148.48399473406516</c:v>
                </c:pt>
                <c:pt idx="623">
                  <c:v>148.93708027477115</c:v>
                </c:pt>
                <c:pt idx="624">
                  <c:v>149.21958640897054</c:v>
                </c:pt>
                <c:pt idx="625">
                  <c:v>150.46102542299082</c:v>
                </c:pt>
                <c:pt idx="626">
                  <c:v>150.87979018220747</c:v>
                </c:pt>
                <c:pt idx="627">
                  <c:v>150.87979018220747</c:v>
                </c:pt>
                <c:pt idx="628">
                  <c:v>150.87979018220747</c:v>
                </c:pt>
                <c:pt idx="629">
                  <c:v>151.34849936224813</c:v>
                </c:pt>
                <c:pt idx="630">
                  <c:v>150.8997679505371</c:v>
                </c:pt>
                <c:pt idx="631">
                  <c:v>149.52386318814447</c:v>
                </c:pt>
                <c:pt idx="632">
                  <c:v>149.12738132437235</c:v>
                </c:pt>
                <c:pt idx="633">
                  <c:v>151.00068129312507</c:v>
                </c:pt>
                <c:pt idx="634">
                  <c:v>151.71757582587583</c:v>
                </c:pt>
                <c:pt idx="635">
                  <c:v>151.71757582587583</c:v>
                </c:pt>
                <c:pt idx="636">
                  <c:v>151.71757582587583</c:v>
                </c:pt>
                <c:pt idx="637">
                  <c:v>147.68693300276101</c:v>
                </c:pt>
                <c:pt idx="638">
                  <c:v>150.28404288560935</c:v>
                </c:pt>
                <c:pt idx="639">
                  <c:v>150.89771894865714</c:v>
                </c:pt>
                <c:pt idx="640">
                  <c:v>150.89771894865714</c:v>
                </c:pt>
                <c:pt idx="641">
                  <c:v>150.89771894865714</c:v>
                </c:pt>
                <c:pt idx="642">
                  <c:v>150.89771894865714</c:v>
                </c:pt>
                <c:pt idx="643">
                  <c:v>152.76999441646987</c:v>
                </c:pt>
                <c:pt idx="644">
                  <c:v>152.80329069701921</c:v>
                </c:pt>
                <c:pt idx="645">
                  <c:v>155.6012027641035</c:v>
                </c:pt>
                <c:pt idx="646">
                  <c:v>155.08767166793874</c:v>
                </c:pt>
                <c:pt idx="647">
                  <c:v>155.94774020705162</c:v>
                </c:pt>
                <c:pt idx="648">
                  <c:v>155.94774020705162</c:v>
                </c:pt>
                <c:pt idx="649">
                  <c:v>155.94774020705162</c:v>
                </c:pt>
                <c:pt idx="650">
                  <c:v>155.70416510857149</c:v>
                </c:pt>
                <c:pt idx="651">
                  <c:v>157.34669624059381</c:v>
                </c:pt>
                <c:pt idx="652">
                  <c:v>157.72217583509632</c:v>
                </c:pt>
                <c:pt idx="653">
                  <c:v>157.10260889164365</c:v>
                </c:pt>
                <c:pt idx="654">
                  <c:v>155.22905279765592</c:v>
                </c:pt>
                <c:pt idx="655">
                  <c:v>155.22905279765592</c:v>
                </c:pt>
                <c:pt idx="656">
                  <c:v>155.22905279765592</c:v>
                </c:pt>
                <c:pt idx="657">
                  <c:v>150.27840813043946</c:v>
                </c:pt>
                <c:pt idx="658">
                  <c:v>151.03705107649438</c:v>
                </c:pt>
                <c:pt idx="659">
                  <c:v>152.60402526419318</c:v>
                </c:pt>
                <c:pt idx="660">
                  <c:v>154.321344964834</c:v>
                </c:pt>
                <c:pt idx="661">
                  <c:v>154.321344964834</c:v>
                </c:pt>
                <c:pt idx="662">
                  <c:v>154.321344964834</c:v>
                </c:pt>
                <c:pt idx="663">
                  <c:v>154.321344964834</c:v>
                </c:pt>
                <c:pt idx="664">
                  <c:v>156.3972399944677</c:v>
                </c:pt>
                <c:pt idx="665">
                  <c:v>155.87013426084818</c:v>
                </c:pt>
                <c:pt idx="666">
                  <c:v>154.8991634949825</c:v>
                </c:pt>
                <c:pt idx="667">
                  <c:v>155.89190490582274</c:v>
                </c:pt>
                <c:pt idx="668">
                  <c:v>156.66847661832728</c:v>
                </c:pt>
                <c:pt idx="669">
                  <c:v>156.66847661832728</c:v>
                </c:pt>
                <c:pt idx="670">
                  <c:v>156.66847661832728</c:v>
                </c:pt>
                <c:pt idx="671">
                  <c:v>156.42874339837206</c:v>
                </c:pt>
                <c:pt idx="672">
                  <c:v>156.51736272968031</c:v>
                </c:pt>
                <c:pt idx="673">
                  <c:v>153.61571994242306</c:v>
                </c:pt>
                <c:pt idx="674">
                  <c:v>154.27191279447999</c:v>
                </c:pt>
                <c:pt idx="675">
                  <c:v>155.48261678030087</c:v>
                </c:pt>
                <c:pt idx="676">
                  <c:v>156.60316468340358</c:v>
                </c:pt>
                <c:pt idx="677">
                  <c:v>156.60316468340358</c:v>
                </c:pt>
                <c:pt idx="678">
                  <c:v>155.78049042859996</c:v>
                </c:pt>
                <c:pt idx="679">
                  <c:v>154.9042859996824</c:v>
                </c:pt>
                <c:pt idx="680">
                  <c:v>151.85639570324304</c:v>
                </c:pt>
                <c:pt idx="681">
                  <c:v>153.07836919940374</c:v>
                </c:pt>
                <c:pt idx="682">
                  <c:v>153.07836919940374</c:v>
                </c:pt>
                <c:pt idx="683">
                  <c:v>153.07836919940374</c:v>
                </c:pt>
                <c:pt idx="684">
                  <c:v>153.07836919940374</c:v>
                </c:pt>
                <c:pt idx="685">
                  <c:v>150.25407623311494</c:v>
                </c:pt>
                <c:pt idx="686">
                  <c:v>147.14189850269187</c:v>
                </c:pt>
                <c:pt idx="687">
                  <c:v>139.82721791647242</c:v>
                </c:pt>
                <c:pt idx="688">
                  <c:v>143.83557784414268</c:v>
                </c:pt>
                <c:pt idx="689">
                  <c:v>144.07351818745292</c:v>
                </c:pt>
                <c:pt idx="690">
                  <c:v>144.07351818745292</c:v>
                </c:pt>
                <c:pt idx="691">
                  <c:v>144.07351818745292</c:v>
                </c:pt>
                <c:pt idx="692">
                  <c:v>143.96748234016502</c:v>
                </c:pt>
                <c:pt idx="693">
                  <c:v>142.63255761537158</c:v>
                </c:pt>
                <c:pt idx="694">
                  <c:v>142.71631056721495</c:v>
                </c:pt>
                <c:pt idx="695">
                  <c:v>145.65739664066143</c:v>
                </c:pt>
                <c:pt idx="696">
                  <c:v>145.65739664066143</c:v>
                </c:pt>
                <c:pt idx="697">
                  <c:v>145.65739664066143</c:v>
                </c:pt>
                <c:pt idx="698">
                  <c:v>145.65739664066143</c:v>
                </c:pt>
                <c:pt idx="699">
                  <c:v>145.65739664066143</c:v>
                </c:pt>
                <c:pt idx="700">
                  <c:v>146.87988238729207</c:v>
                </c:pt>
                <c:pt idx="701">
                  <c:v>147.85110927839276</c:v>
                </c:pt>
                <c:pt idx="702">
                  <c:v>148.35388311468776</c:v>
                </c:pt>
                <c:pt idx="703">
                  <c:v>148.35388311468776</c:v>
                </c:pt>
                <c:pt idx="704">
                  <c:v>148.35388311468776</c:v>
                </c:pt>
                <c:pt idx="705">
                  <c:v>148.35388311468776</c:v>
                </c:pt>
                <c:pt idx="706">
                  <c:v>152.67855770757672</c:v>
                </c:pt>
                <c:pt idx="707">
                  <c:v>154.31135608066919</c:v>
                </c:pt>
                <c:pt idx="708">
                  <c:v>155.86398725520829</c:v>
                </c:pt>
                <c:pt idx="709">
                  <c:v>156.87235230538323</c:v>
                </c:pt>
                <c:pt idx="710">
                  <c:v>157.64969239359277</c:v>
                </c:pt>
                <c:pt idx="711">
                  <c:v>157.64969239359277</c:v>
                </c:pt>
                <c:pt idx="712">
                  <c:v>157.64969239359277</c:v>
                </c:pt>
                <c:pt idx="713">
                  <c:v>158.1847380094971</c:v>
                </c:pt>
                <c:pt idx="714">
                  <c:v>158.17551750103732</c:v>
                </c:pt>
                <c:pt idx="715">
                  <c:v>159.12292474528346</c:v>
                </c:pt>
                <c:pt idx="716">
                  <c:v>159.12292474528346</c:v>
                </c:pt>
                <c:pt idx="717">
                  <c:v>158.3458407823089</c:v>
                </c:pt>
                <c:pt idx="718">
                  <c:v>158.3458407823089</c:v>
                </c:pt>
                <c:pt idx="719">
                  <c:v>158.3458407823089</c:v>
                </c:pt>
                <c:pt idx="720">
                  <c:v>156.09091421341375</c:v>
                </c:pt>
                <c:pt idx="721">
                  <c:v>156.94867762541173</c:v>
                </c:pt>
                <c:pt idx="722">
                  <c:v>156.94867762541173</c:v>
                </c:pt>
                <c:pt idx="723">
                  <c:v>156.73839880748091</c:v>
                </c:pt>
                <c:pt idx="724">
                  <c:v>156.48867670336088</c:v>
                </c:pt>
                <c:pt idx="725">
                  <c:v>156.48867670336088</c:v>
                </c:pt>
                <c:pt idx="726">
                  <c:v>156.48867670336088</c:v>
                </c:pt>
                <c:pt idx="727">
                  <c:v>158.02286686098034</c:v>
                </c:pt>
                <c:pt idx="728">
                  <c:v>159.55449576624986</c:v>
                </c:pt>
                <c:pt idx="729">
                  <c:v>160.85894158807889</c:v>
                </c:pt>
                <c:pt idx="730">
                  <c:v>162.07579257953967</c:v>
                </c:pt>
                <c:pt idx="731">
                  <c:v>162.90768734280314</c:v>
                </c:pt>
                <c:pt idx="732">
                  <c:v>162.90768734280314</c:v>
                </c:pt>
                <c:pt idx="733">
                  <c:v>162.90768734280314</c:v>
                </c:pt>
                <c:pt idx="734">
                  <c:v>162.72148429696182</c:v>
                </c:pt>
                <c:pt idx="735">
                  <c:v>162.87234206037385</c:v>
                </c:pt>
                <c:pt idx="736">
                  <c:v>162.87234206037385</c:v>
                </c:pt>
                <c:pt idx="737">
                  <c:v>163.16739833108795</c:v>
                </c:pt>
                <c:pt idx="738">
                  <c:v>162.45460180209713</c:v>
                </c:pt>
                <c:pt idx="739">
                  <c:v>162.45460180209713</c:v>
                </c:pt>
                <c:pt idx="740">
                  <c:v>162.45460180209713</c:v>
                </c:pt>
                <c:pt idx="741">
                  <c:v>160.8079726663149</c:v>
                </c:pt>
                <c:pt idx="742">
                  <c:v>158.11814544839845</c:v>
                </c:pt>
                <c:pt idx="743">
                  <c:v>158.71209986835163</c:v>
                </c:pt>
                <c:pt idx="744">
                  <c:v>154.64534338710257</c:v>
                </c:pt>
                <c:pt idx="745">
                  <c:v>155.90804079562744</c:v>
                </c:pt>
                <c:pt idx="746">
                  <c:v>155.90804079562744</c:v>
                </c:pt>
                <c:pt idx="747">
                  <c:v>155.90804079562744</c:v>
                </c:pt>
                <c:pt idx="748">
                  <c:v>155.46750539143619</c:v>
                </c:pt>
                <c:pt idx="749">
                  <c:v>158.03541699749508</c:v>
                </c:pt>
                <c:pt idx="750">
                  <c:v>159.28172239098029</c:v>
                </c:pt>
                <c:pt idx="751">
                  <c:v>160.77134675771066</c:v>
                </c:pt>
                <c:pt idx="752">
                  <c:v>163.03318870795061</c:v>
                </c:pt>
                <c:pt idx="753">
                  <c:v>164.27642059861589</c:v>
                </c:pt>
                <c:pt idx="754">
                  <c:v>164.27642059861589</c:v>
                </c:pt>
                <c:pt idx="755">
                  <c:v>164.27642059861589</c:v>
                </c:pt>
                <c:pt idx="756">
                  <c:v>163.56925882479496</c:v>
                </c:pt>
                <c:pt idx="757">
                  <c:v>163.32619597678482</c:v>
                </c:pt>
                <c:pt idx="758">
                  <c:v>163.54159729941554</c:v>
                </c:pt>
                <c:pt idx="759">
                  <c:v>163.42762156984278</c:v>
                </c:pt>
                <c:pt idx="760">
                  <c:v>163.42762156984278</c:v>
                </c:pt>
                <c:pt idx="761">
                  <c:v>163.42762156984278</c:v>
                </c:pt>
                <c:pt idx="762">
                  <c:v>164.01850248697602</c:v>
                </c:pt>
                <c:pt idx="763">
                  <c:v>162.38467961294353</c:v>
                </c:pt>
                <c:pt idx="764">
                  <c:v>162.65104985733822</c:v>
                </c:pt>
                <c:pt idx="765">
                  <c:v>160.32287147123455</c:v>
                </c:pt>
                <c:pt idx="766">
                  <c:v>160.94858542032711</c:v>
                </c:pt>
                <c:pt idx="767">
                  <c:v>160.94858542032711</c:v>
                </c:pt>
                <c:pt idx="768">
                  <c:v>160.94858542032711</c:v>
                </c:pt>
                <c:pt idx="769">
                  <c:v>163.98085207743179</c:v>
                </c:pt>
                <c:pt idx="770">
                  <c:v>152.85810149730813</c:v>
                </c:pt>
                <c:pt idx="771">
                  <c:v>157.83563931419906</c:v>
                </c:pt>
                <c:pt idx="772">
                  <c:v>162.85005916492929</c:v>
                </c:pt>
                <c:pt idx="773">
                  <c:v>166.64481064661376</c:v>
                </c:pt>
                <c:pt idx="774">
                  <c:v>166.64481064661376</c:v>
                </c:pt>
                <c:pt idx="775">
                  <c:v>166.64481064661376</c:v>
                </c:pt>
                <c:pt idx="776">
                  <c:v>168.69765440509789</c:v>
                </c:pt>
                <c:pt idx="777">
                  <c:v>169.65095252974893</c:v>
                </c:pt>
                <c:pt idx="778">
                  <c:v>171.25865062981197</c:v>
                </c:pt>
                <c:pt idx="779">
                  <c:v>172.94549142748838</c:v>
                </c:pt>
                <c:pt idx="780">
                  <c:v>174.35161896761039</c:v>
                </c:pt>
                <c:pt idx="781">
                  <c:v>174.35161896761039</c:v>
                </c:pt>
                <c:pt idx="782">
                  <c:v>174.35161896761039</c:v>
                </c:pt>
                <c:pt idx="783">
                  <c:v>174.35161896761039</c:v>
                </c:pt>
                <c:pt idx="784">
                  <c:v>175.85200059421052</c:v>
                </c:pt>
                <c:pt idx="785">
                  <c:v>175.12511717729501</c:v>
                </c:pt>
                <c:pt idx="786">
                  <c:v>176.46644503296332</c:v>
                </c:pt>
                <c:pt idx="787">
                  <c:v>176.30021975545159</c:v>
                </c:pt>
                <c:pt idx="788">
                  <c:v>176.30021975545159</c:v>
                </c:pt>
                <c:pt idx="789">
                  <c:v>176.30021975545159</c:v>
                </c:pt>
                <c:pt idx="790">
                  <c:v>176.31942914807624</c:v>
                </c:pt>
                <c:pt idx="791">
                  <c:v>176.62652330483513</c:v>
                </c:pt>
                <c:pt idx="792">
                  <c:v>176.99431914228779</c:v>
                </c:pt>
                <c:pt idx="793">
                  <c:v>176.12451784424513</c:v>
                </c:pt>
                <c:pt idx="794">
                  <c:v>176.95026560186869</c:v>
                </c:pt>
                <c:pt idx="795">
                  <c:v>176.95026560186869</c:v>
                </c:pt>
                <c:pt idx="796">
                  <c:v>176.95026560186869</c:v>
                </c:pt>
              </c:numCache>
            </c:numRef>
          </c:val>
          <c:smooth val="0"/>
          <c:extLst>
            <c:ext xmlns:c16="http://schemas.microsoft.com/office/drawing/2014/chart" uri="{C3380CC4-5D6E-409C-BE32-E72D297353CC}">
              <c16:uniqueId val="{00000004-3F1F-4CCE-9E95-5625CA7A8BA3}"/>
            </c:ext>
          </c:extLst>
        </c:ser>
        <c:dLbls>
          <c:showLegendKey val="0"/>
          <c:showVal val="0"/>
          <c:showCatName val="0"/>
          <c:showSerName val="0"/>
          <c:showPercent val="0"/>
          <c:showBubbleSize val="0"/>
        </c:dLbls>
        <c:smooth val="0"/>
        <c:axId val="364382559"/>
        <c:axId val="364383519"/>
      </c:lineChart>
      <c:dateAx>
        <c:axId val="364382559"/>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364383519"/>
        <c:crosses val="autoZero"/>
        <c:auto val="1"/>
        <c:lblOffset val="100"/>
        <c:baseTimeUnit val="days"/>
      </c:dateAx>
      <c:valAx>
        <c:axId val="364383519"/>
        <c:scaling>
          <c:orientation val="minMax"/>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4382559"/>
        <c:crosses val="autoZero"/>
        <c:crossBetween val="between"/>
        <c:majorUnit val="3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12</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extLst>
      <p:ext uri="{BB962C8B-B14F-4D97-AF65-F5344CB8AC3E}">
        <p14:creationId xmlns:p14="http://schemas.microsoft.com/office/powerpoint/2010/main" val="425563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3o</a:t>
            </a:r>
            <a:r>
              <a:rPr lang="en-US" sz="1600" baseline="30000" dirty="0"/>
              <a:t>th</a:t>
            </a:r>
            <a:r>
              <a:rPr lang="en-US" sz="1600" dirty="0">
                <a:solidFill>
                  <a:schemeClr val="lt1"/>
                </a:solidFill>
              </a:rPr>
              <a:t> Jun </a:t>
            </a:r>
            <a:r>
              <a:rPr lang="en-US" sz="1600" dirty="0"/>
              <a:t>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292" name="Google Shape;292;p6"/>
          <p:cNvSpPr txBox="1"/>
          <p:nvPr/>
        </p:nvSpPr>
        <p:spPr>
          <a:xfrm>
            <a:off x="613252" y="1541865"/>
            <a:ext cx="10294234" cy="4458656"/>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In order to provide best in class service to the clients, we have tied up with edelweiss for all Fund accounting, Custody, Broking, Back office, reporting functions. This allows us to offer top end infrastructure and support to our clients.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subscribed to industry data providers like ACE Equities in order to get reliable data about the company's numbers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also use advanced technical tools that allow for real time monitoring of our holdings and trends.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hired an HR firm for all HR related reporting’s and filings etc.</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also hired a CA firm to assist our Compliance and Operations manage accounts. </a:t>
            </a:r>
            <a:endParaRPr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12</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ABC vs XYZ. Swap ratio was 1:2.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all Mutual Funds as well (excl Sectoral/thematic funds).</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returns are at 98.6% which are better than the best MF scheme across all 440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Belleza"/>
              </a:rPr>
              <a:t>*Performance data is as on </a:t>
            </a:r>
            <a:r>
              <a:rPr lang="en-US" dirty="0">
                <a:solidFill>
                  <a:schemeClr val="bg1"/>
                </a:solidFill>
                <a:latin typeface="Belleza"/>
              </a:rPr>
              <a:t>30</a:t>
            </a:r>
            <a:r>
              <a:rPr lang="en-US" baseline="30000" dirty="0">
                <a:solidFill>
                  <a:schemeClr val="bg1"/>
                </a:solidFill>
                <a:latin typeface="Belleza"/>
              </a:rPr>
              <a:t>th</a:t>
            </a:r>
            <a:r>
              <a:rPr lang="en-US" dirty="0">
                <a:solidFill>
                  <a:schemeClr val="bg1"/>
                </a:solidFill>
                <a:latin typeface="Belleza"/>
              </a:rPr>
              <a:t> Jun</a:t>
            </a:r>
            <a:r>
              <a:rPr lang="en-US" sz="1400" b="0" i="0" u="none" strike="noStrike" baseline="0" dirty="0">
                <a:solidFill>
                  <a:schemeClr val="bg1"/>
                </a:solidFill>
                <a:latin typeface="Belleza"/>
              </a:rPr>
              <a:t> and investment approach provided herewith, is not verified by SEBI</a:t>
            </a:r>
          </a:p>
          <a:p>
            <a:r>
              <a:rPr lang="en-US" dirty="0">
                <a:solidFill>
                  <a:schemeClr val="bg1"/>
                </a:solidFill>
                <a:latin typeface="Belleza"/>
              </a:rPr>
              <a:t>**Returns beyond 1 year are annualized.</a:t>
            </a:r>
            <a:endParaRPr lang="en-IN" dirty="0">
              <a:solidFill>
                <a:schemeClr val="bg1"/>
              </a:solidFill>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1512922503"/>
              </p:ext>
            </p:extLst>
          </p:nvPr>
        </p:nvGraphicFramePr>
        <p:xfrm>
          <a:off x="5218047" y="2287986"/>
          <a:ext cx="5758100" cy="3679781"/>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C36808DA-7E9B-A35D-7B5C-3728B94E19FA}"/>
              </a:ext>
            </a:extLst>
          </p:cNvPr>
          <p:cNvPicPr>
            <a:picLocks noChangeAspect="1"/>
          </p:cNvPicPr>
          <p:nvPr/>
        </p:nvPicPr>
        <p:blipFill>
          <a:blip r:embed="rId6"/>
          <a:stretch>
            <a:fillRect/>
          </a:stretch>
        </p:blipFill>
        <p:spPr>
          <a:xfrm>
            <a:off x="863148" y="2287985"/>
            <a:ext cx="4219933" cy="3679781"/>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7362825" y="1178862"/>
            <a:ext cx="4000500" cy="2763834"/>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graphicFrame>
        <p:nvGraphicFramePr>
          <p:cNvPr id="3" name="Chart 2">
            <a:extLst>
              <a:ext uri="{FF2B5EF4-FFF2-40B4-BE49-F238E27FC236}">
                <a16:creationId xmlns:a16="http://schemas.microsoft.com/office/drawing/2014/main" id="{F1D10E74-BAAA-373C-B0D7-F379639131B9}"/>
              </a:ext>
            </a:extLst>
          </p:cNvPr>
          <p:cNvGraphicFramePr>
            <a:graphicFrameLocks/>
          </p:cNvGraphicFramePr>
          <p:nvPr>
            <p:extLst>
              <p:ext uri="{D42A27DB-BD31-4B8C-83A1-F6EECF244321}">
                <p14:modId xmlns:p14="http://schemas.microsoft.com/office/powerpoint/2010/main" val="3014585380"/>
              </p:ext>
            </p:extLst>
          </p:nvPr>
        </p:nvGraphicFramePr>
        <p:xfrm>
          <a:off x="1086897" y="1655465"/>
          <a:ext cx="5122984" cy="3117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305" name="Google Shape;305;p7"/>
          <p:cNvSpPr txBox="1"/>
          <p:nvPr/>
        </p:nvSpPr>
        <p:spPr>
          <a:xfrm>
            <a:off x="723901" y="1216599"/>
            <a:ext cx="8007504" cy="4734629"/>
          </a:xfrm>
          <a:prstGeom prst="rect">
            <a:avLst/>
          </a:prstGeom>
          <a:noFill/>
          <a:ln>
            <a:noFill/>
          </a:ln>
        </p:spPr>
        <p:txBody>
          <a:bodyPr spcFirstLastPara="1" wrap="square" lIns="0" tIns="0" rIns="0" bIns="0" anchor="t" anchorCtr="0">
            <a:spAutoFit/>
          </a:bodyPr>
          <a:lstStyle/>
          <a:p>
            <a:pPr marR="0" lvl="0" algn="l" rtl="0">
              <a:lnSpc>
                <a:spcPct val="90000"/>
              </a:lnSpc>
              <a:spcBef>
                <a:spcPts val="1000"/>
              </a:spcBef>
              <a:spcAft>
                <a:spcPts val="0"/>
              </a:spcAft>
              <a:buClr>
                <a:schemeClr val="lt1"/>
              </a:buClr>
              <a:buSzPts val="1600"/>
            </a:pPr>
            <a:r>
              <a:rPr lang="en-US" sz="2400" b="1" dirty="0">
                <a:solidFill>
                  <a:schemeClr val="lt1"/>
                </a:solidFill>
                <a:latin typeface="Corbel"/>
                <a:ea typeface="Corbel"/>
                <a:cs typeface="Corbel"/>
                <a:sym typeface="Corbel"/>
              </a:rPr>
              <a:t>As per PMS Bazaar April 2024 rankings, we were rated: </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2 in 2 years with 59.2% ann. return</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4 in 1 year with 109.2% abs. return</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4 in 1 month with 17.7% abs. return</a:t>
            </a:r>
          </a:p>
          <a:p>
            <a:pPr marL="285750" lvl="5" indent="-285750">
              <a:lnSpc>
                <a:spcPct val="90000"/>
              </a:lnSpc>
              <a:spcBef>
                <a:spcPts val="1000"/>
              </a:spcBef>
              <a:buClr>
                <a:schemeClr val="lt1"/>
              </a:buClr>
              <a:buSzPts val="1600"/>
              <a:buFont typeface="Wingdings" panose="05000000000000000000" pitchFamily="2" charset="2"/>
              <a:buChar char="Ø"/>
            </a:pPr>
            <a:endParaRPr lang="en-US" sz="2400" b="1" dirty="0">
              <a:solidFill>
                <a:schemeClr val="lt1"/>
              </a:solidFill>
              <a:latin typeface="Corbel"/>
              <a:ea typeface="Corbel"/>
              <a:cs typeface="Corbel"/>
              <a:sym typeface="Corbel"/>
            </a:endParaRPr>
          </a:p>
          <a:p>
            <a:pPr lvl="5">
              <a:lnSpc>
                <a:spcPct val="90000"/>
              </a:lnSpc>
              <a:spcBef>
                <a:spcPts val="1000"/>
              </a:spcBef>
              <a:buClr>
                <a:schemeClr val="lt1"/>
              </a:buClr>
              <a:buSzPts val="1600"/>
            </a:pPr>
            <a:r>
              <a:rPr lang="en-US" sz="2400" b="1" dirty="0">
                <a:solidFill>
                  <a:schemeClr val="lt1"/>
                </a:solidFill>
                <a:latin typeface="Corbel"/>
                <a:ea typeface="Corbel"/>
                <a:cs typeface="Corbel"/>
                <a:sym typeface="Corbel"/>
              </a:rPr>
              <a:t>We were also amongst the Top 10 funds for:</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FY 24</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CY 23</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527208" y="6271707"/>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spTree>
    <p:extLst>
      <p:ext uri="{BB962C8B-B14F-4D97-AF65-F5344CB8AC3E}">
        <p14:creationId xmlns:p14="http://schemas.microsoft.com/office/powerpoint/2010/main" val="2646691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2584</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Wingdings</vt:lpstr>
      <vt:lpstr>Noto Sans Symbols</vt:lpstr>
      <vt:lpstr>Times New Roman</vt:lpstr>
      <vt:lpstr>Corbel</vt:lpstr>
      <vt:lpstr>Abadi</vt:lpstr>
      <vt:lpstr>Source Sans Pro</vt:lpstr>
      <vt:lpstr>Belleza</vt:lpstr>
      <vt:lpstr>Calibri</vt:lpstr>
      <vt:lpstr>Arial</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42</cp:revision>
  <cp:lastPrinted>2023-05-03T05:42:13Z</cp:lastPrinted>
  <dcterms:created xsi:type="dcterms:W3CDTF">2019-07-10T03:17:29Z</dcterms:created>
  <dcterms:modified xsi:type="dcterms:W3CDTF">2024-07-16T11:38:52Z</dcterms:modified>
</cp:coreProperties>
</file>