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9" r:id="rId3"/>
    <p:sldId id="268" r:id="rId4"/>
    <p:sldId id="257" r:id="rId5"/>
    <p:sldId id="258" r:id="rId6"/>
    <p:sldId id="265" r:id="rId7"/>
    <p:sldId id="267" r:id="rId8"/>
    <p:sldId id="266" r:id="rId9"/>
    <p:sldId id="269" r:id="rId10"/>
    <p:sldId id="261" r:id="rId11"/>
    <p:sldId id="263" r:id="rId12"/>
    <p:sldId id="264" r:id="rId13"/>
  </p:sldIdLst>
  <p:sldSz cx="12192000" cy="6858000"/>
  <p:notesSz cx="7315200" cy="9601200"/>
  <p:embeddedFontLst>
    <p:embeddedFont>
      <p:font typeface="Abadi" panose="020B0604020104020204" pitchFamily="34" charset="0"/>
      <p:regular r:id="rId15"/>
    </p:embeddedFont>
    <p:embeddedFont>
      <p:font typeface="Corbel" panose="020B0503020204020204" pitchFamily="34" charset="0"/>
      <p:regular r:id="rId16"/>
      <p:bold r:id="rId17"/>
      <p:italic r:id="rId18"/>
      <p:boldItalic r:id="rId19"/>
    </p:embeddedFont>
    <p:embeddedFont>
      <p:font typeface="Noto Sans Symbols" panose="020B0604020202020204" charset="0"/>
      <p:regular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9" autoAdjust="0"/>
  </p:normalViewPr>
  <p:slideViewPr>
    <p:cSldViewPr snapToGrid="0">
      <p:cViewPr varScale="1">
        <p:scale>
          <a:sx n="95" d="100"/>
          <a:sy n="95" d="100"/>
        </p:scale>
        <p:origin x="396" y="108"/>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LFQQELP\InvestSavvy\Comparision\June24%20return%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ownloads\NIFTY%2050-26-04-2024-to-30-06-2024.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Comparitive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71192852985427"/>
          <c:y val="0.18194907339786573"/>
          <c:w val="0.88353649831427972"/>
          <c:h val="0.58684654300168648"/>
        </c:manualLayout>
      </c:layout>
      <c:barChart>
        <c:barDir val="col"/>
        <c:grouping val="clustered"/>
        <c:varyColors val="0"/>
        <c:ser>
          <c:idx val="0"/>
          <c:order val="0"/>
          <c:tx>
            <c:strRef>
              <c:f>'Jun24 returns'!$B$17</c:f>
              <c:strCache>
                <c:ptCount val="1"/>
                <c:pt idx="0">
                  <c:v>InvestSavvy Portfolio</c:v>
                </c:pt>
              </c:strCache>
            </c:strRef>
          </c:tx>
          <c:spPr>
            <a:solidFill>
              <a:schemeClr val="accent6">
                <a:shade val="65000"/>
              </a:schemeClr>
            </a:solidFill>
            <a:ln>
              <a:noFill/>
            </a:ln>
            <a:effectLst/>
          </c:spPr>
          <c:invertIfNegative val="0"/>
          <c:dLbls>
            <c:dLbl>
              <c:idx val="0"/>
              <c:layout>
                <c:manualLayout>
                  <c:x val="1.8319749504996086E-3"/>
                  <c:y val="-2.1470967056605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'Jun24 returns'!$C$16:$G$16</c:f>
              <c:strCache>
                <c:ptCount val="5"/>
                <c:pt idx="0">
                  <c:v>1 Month</c:v>
                </c:pt>
                <c:pt idx="1">
                  <c:v>3 Month</c:v>
                </c:pt>
                <c:pt idx="2">
                  <c:v>1 Year</c:v>
                </c:pt>
                <c:pt idx="3">
                  <c:v>2 Year</c:v>
                </c:pt>
                <c:pt idx="4">
                  <c:v>Since 26/4/22</c:v>
                </c:pt>
              </c:strCache>
            </c:strRef>
          </c:cat>
          <c:val>
            <c:numRef>
              <c:f>'Jun24 returns'!$C$17:$G$17</c:f>
              <c:numCache>
                <c:formatCode>0.00%</c:formatCode>
                <c:ptCount val="5"/>
                <c:pt idx="0">
                  <c:v>8.3199999999999996E-2</c:v>
                </c:pt>
                <c:pt idx="1">
                  <c:v>0.2903</c:v>
                </c:pt>
                <c:pt idx="2">
                  <c:v>0.86270000000000002</c:v>
                </c:pt>
                <c:pt idx="3">
                  <c:v>0.74870000000000003</c:v>
                </c:pt>
                <c:pt idx="4">
                  <c:v>0.57650000000000001</c:v>
                </c:pt>
              </c:numCache>
            </c:numRef>
          </c:val>
          <c:extLst>
            <c:ext xmlns:c16="http://schemas.microsoft.com/office/drawing/2014/chart" uri="{C3380CC4-5D6E-409C-BE32-E72D297353CC}">
              <c16:uniqueId val="{00000001-C0B8-4CD3-B8C2-925A995BEBB8}"/>
            </c:ext>
          </c:extLst>
        </c:ser>
        <c:ser>
          <c:idx val="1"/>
          <c:order val="1"/>
          <c:tx>
            <c:strRef>
              <c:f>'Jun24 returns'!$B$18</c:f>
              <c:strCache>
                <c:ptCount val="1"/>
                <c:pt idx="0">
                  <c:v>BSE 500</c:v>
                </c:pt>
              </c:strCache>
            </c:strRef>
          </c:tx>
          <c:spPr>
            <a:solidFill>
              <a:schemeClr val="accent6"/>
            </a:solidFill>
            <a:ln>
              <a:noFill/>
            </a:ln>
            <a:effectLst/>
          </c:spPr>
          <c:invertIfNegative val="0"/>
          <c:dLbls>
            <c:dLbl>
              <c:idx val="0"/>
              <c:layout>
                <c:manualLayout>
                  <c:x val="3.5184246267121966E-2"/>
                  <c:y val="-9.5415596924873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8-4CD3-B8C2-925A995BEBB8}"/>
                </c:ext>
              </c:extLst>
            </c:dLbl>
            <c:dLbl>
              <c:idx val="1"/>
              <c:layout>
                <c:manualLayout>
                  <c:x val="3.1369818105552942E-2"/>
                  <c:y val="1.7001285480516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8-4CD3-B8C2-925A995BEBB8}"/>
                </c:ext>
              </c:extLst>
            </c:dLbl>
            <c:dLbl>
              <c:idx val="2"/>
              <c:layout>
                <c:manualLayout>
                  <c:x val="2.1308915128820688E-2"/>
                  <c:y val="1.364256480218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8-4CD3-B8C2-925A995BEBB8}"/>
                </c:ext>
              </c:extLst>
            </c:dLbl>
            <c:dLbl>
              <c:idx val="3"/>
              <c:layout>
                <c:manualLayout>
                  <c:x val="1.665705701533492E-2"/>
                  <c:y val="-1.380516938372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8-4CD3-B8C2-925A995BEBB8}"/>
                </c:ext>
              </c:extLst>
            </c:dLbl>
            <c:dLbl>
              <c:idx val="4"/>
              <c:layout>
                <c:manualLayout>
                  <c:x val="1.9056258386631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'Jun24 returns'!$C$16:$G$16</c:f>
              <c:strCache>
                <c:ptCount val="5"/>
                <c:pt idx="0">
                  <c:v>1 Month</c:v>
                </c:pt>
                <c:pt idx="1">
                  <c:v>3 Month</c:v>
                </c:pt>
                <c:pt idx="2">
                  <c:v>1 Year</c:v>
                </c:pt>
                <c:pt idx="3">
                  <c:v>2 Year</c:v>
                </c:pt>
                <c:pt idx="4">
                  <c:v>Since 26/4/22</c:v>
                </c:pt>
              </c:strCache>
            </c:strRef>
          </c:cat>
          <c:val>
            <c:numRef>
              <c:f>'Jun24 returns'!$C$18:$G$18</c:f>
              <c:numCache>
                <c:formatCode>0.00%</c:formatCode>
                <c:ptCount val="5"/>
                <c:pt idx="0">
                  <c:v>7.0499999999999993E-2</c:v>
                </c:pt>
                <c:pt idx="1">
                  <c:v>0.1166</c:v>
                </c:pt>
                <c:pt idx="2">
                  <c:v>0.38279999999999997</c:v>
                </c:pt>
                <c:pt idx="3">
                  <c:v>0.30509999999999998</c:v>
                </c:pt>
                <c:pt idx="4">
                  <c:v>0.22189999999999999</c:v>
                </c:pt>
              </c:numCache>
            </c:numRef>
          </c:val>
          <c:extLst>
            <c:ext xmlns:c16="http://schemas.microsoft.com/office/drawing/2014/chart" uri="{C3380CC4-5D6E-409C-BE32-E72D297353CC}">
              <c16:uniqueId val="{00000007-C0B8-4CD3-B8C2-925A995BEBB8}"/>
            </c:ext>
          </c:extLst>
        </c:ser>
        <c:ser>
          <c:idx val="2"/>
          <c:order val="2"/>
          <c:tx>
            <c:strRef>
              <c:f>'Jun24 returns'!$B$19</c:f>
              <c:strCache>
                <c:ptCount val="1"/>
                <c:pt idx="0">
                  <c:v>Nifty 50</c:v>
                </c:pt>
              </c:strCache>
            </c:strRef>
          </c:tx>
          <c:spPr>
            <a:solidFill>
              <a:schemeClr val="accent6">
                <a:tint val="65000"/>
              </a:schemeClr>
            </a:solidFill>
            <a:ln>
              <a:noFill/>
            </a:ln>
            <a:effectLst/>
          </c:spPr>
          <c:invertIfNegative val="0"/>
          <c:dLbls>
            <c:dLbl>
              <c:idx val="0"/>
              <c:layout>
                <c:manualLayout>
                  <c:x val="4.1067054360640919E-2"/>
                  <c:y val="3.7128544470822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8-4CD3-B8C2-925A995BEBB8}"/>
                </c:ext>
              </c:extLst>
            </c:dLbl>
            <c:dLbl>
              <c:idx val="1"/>
              <c:layout>
                <c:manualLayout>
                  <c:x val="5.3286541276987391E-2"/>
                  <c:y val="1.886326282884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8-4CD3-B8C2-925A995BEBB8}"/>
                </c:ext>
              </c:extLst>
            </c:dLbl>
            <c:dLbl>
              <c:idx val="2"/>
              <c:layout>
                <c:manualLayout>
                  <c:x val="2.7192303016620064E-2"/>
                  <c:y val="-1.367554210427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8-4CD3-B8C2-925A995BEBB8}"/>
                </c:ext>
              </c:extLst>
            </c:dLbl>
            <c:dLbl>
              <c:idx val="3"/>
              <c:layout>
                <c:manualLayout>
                  <c:x val="1.5515881974957017E-2"/>
                  <c:y val="9.3375122052100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8-4CD3-B8C2-925A995BEBB8}"/>
                </c:ext>
              </c:extLst>
            </c:dLbl>
            <c:dLbl>
              <c:idx val="4"/>
              <c:layout>
                <c:manualLayout>
                  <c:x val="1.789618103193762E-2"/>
                  <c:y val="1.2115666666032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'Jun24 returns'!$C$16:$G$16</c:f>
              <c:strCache>
                <c:ptCount val="5"/>
                <c:pt idx="0">
                  <c:v>1 Month</c:v>
                </c:pt>
                <c:pt idx="1">
                  <c:v>3 Month</c:v>
                </c:pt>
                <c:pt idx="2">
                  <c:v>1 Year</c:v>
                </c:pt>
                <c:pt idx="3">
                  <c:v>2 Year</c:v>
                </c:pt>
                <c:pt idx="4">
                  <c:v>Since 26/4/22</c:v>
                </c:pt>
              </c:strCache>
            </c:strRef>
          </c:cat>
          <c:val>
            <c:numRef>
              <c:f>'Jun24 returns'!$C$19:$G$19</c:f>
              <c:numCache>
                <c:formatCode>0.00%</c:formatCode>
                <c:ptCount val="5"/>
                <c:pt idx="0">
                  <c:v>6.7699999999999996E-2</c:v>
                </c:pt>
                <c:pt idx="1">
                  <c:v>8.1299999999999997E-2</c:v>
                </c:pt>
                <c:pt idx="2">
                  <c:v>0.28029999999999999</c:v>
                </c:pt>
                <c:pt idx="3">
                  <c:v>0.24479999999999999</c:v>
                </c:pt>
                <c:pt idx="4">
                  <c:v>0.18110000000000001</c:v>
                </c:pt>
              </c:numCache>
            </c:numRef>
          </c:val>
          <c:extLst>
            <c:ext xmlns:c16="http://schemas.microsoft.com/office/drawing/2014/chart" uri="{C3380CC4-5D6E-409C-BE32-E72D297353CC}">
              <c16:uniqueId val="{0000000D-C0B8-4CD3-B8C2-925A995BEBB8}"/>
            </c:ext>
          </c:extLst>
        </c:ser>
        <c:dLbls>
          <c:showLegendKey val="0"/>
          <c:showVal val="0"/>
          <c:showCatName val="0"/>
          <c:showSerName val="0"/>
          <c:showPercent val="0"/>
          <c:showBubbleSize val="0"/>
        </c:dLbls>
        <c:gapWidth val="219"/>
        <c:overlap val="-27"/>
        <c:axId val="106111968"/>
        <c:axId val="106112448"/>
      </c:barChart>
      <c:catAx>
        <c:axId val="1061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2448"/>
        <c:crosses val="autoZero"/>
        <c:auto val="1"/>
        <c:lblAlgn val="ctr"/>
        <c:lblOffset val="100"/>
        <c:noMultiLvlLbl val="0"/>
      </c:catAx>
      <c:valAx>
        <c:axId val="106112448"/>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1968"/>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Comperative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'NIFTY 50-26-04-2024-to-30-06-20'!$AC$1</c:f>
              <c:strCache>
                <c:ptCount val="1"/>
                <c:pt idx="0">
                  <c:v>InvestSavvy</c:v>
                </c:pt>
              </c:strCache>
            </c:strRef>
          </c:tx>
          <c:spPr>
            <a:ln w="28575" cap="rnd">
              <a:solidFill>
                <a:schemeClr val="accent1"/>
              </a:solidFill>
              <a:round/>
            </a:ln>
            <a:effectLst/>
          </c:spPr>
          <c:marker>
            <c:symbol val="none"/>
          </c:marker>
          <c:cat>
            <c:numRef>
              <c:f>'NIFTY 50-26-04-2024-to-30-06-20'!$AB$2:$AB$798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 50-26-04-2024-to-30-06-20'!$AC$2:$AC$798</c:f>
              <c:numCache>
                <c:formatCode>General</c:formatCode>
                <c:ptCount val="797"/>
                <c:pt idx="0">
                  <c:v>100</c:v>
                </c:pt>
                <c:pt idx="1">
                  <c:v>99.61</c:v>
                </c:pt>
                <c:pt idx="2">
                  <c:v>100.08</c:v>
                </c:pt>
                <c:pt idx="3">
                  <c:v>99.06</c:v>
                </c:pt>
                <c:pt idx="4">
                  <c:v>99.06</c:v>
                </c:pt>
                <c:pt idx="5">
                  <c:v>99.06</c:v>
                </c:pt>
                <c:pt idx="6">
                  <c:v>97.9</c:v>
                </c:pt>
                <c:pt idx="7">
                  <c:v>97.9</c:v>
                </c:pt>
                <c:pt idx="8">
                  <c:v>96.01</c:v>
                </c:pt>
                <c:pt idx="9">
                  <c:v>95.5</c:v>
                </c:pt>
                <c:pt idx="10">
                  <c:v>93.95</c:v>
                </c:pt>
                <c:pt idx="11">
                  <c:v>93.95</c:v>
                </c:pt>
                <c:pt idx="12">
                  <c:v>93.95</c:v>
                </c:pt>
                <c:pt idx="13">
                  <c:v>92.84</c:v>
                </c:pt>
                <c:pt idx="14">
                  <c:v>91.06</c:v>
                </c:pt>
                <c:pt idx="15">
                  <c:v>89.68</c:v>
                </c:pt>
                <c:pt idx="16">
                  <c:v>87.91</c:v>
                </c:pt>
                <c:pt idx="17">
                  <c:v>88.87</c:v>
                </c:pt>
                <c:pt idx="18">
                  <c:v>88.87</c:v>
                </c:pt>
                <c:pt idx="19">
                  <c:v>88.87</c:v>
                </c:pt>
                <c:pt idx="20">
                  <c:v>90.03</c:v>
                </c:pt>
                <c:pt idx="21">
                  <c:v>92.31</c:v>
                </c:pt>
                <c:pt idx="22">
                  <c:v>92.48</c:v>
                </c:pt>
                <c:pt idx="23">
                  <c:v>90.85</c:v>
                </c:pt>
                <c:pt idx="24">
                  <c:v>92.74</c:v>
                </c:pt>
                <c:pt idx="25">
                  <c:v>92.74</c:v>
                </c:pt>
                <c:pt idx="26">
                  <c:v>92.75</c:v>
                </c:pt>
                <c:pt idx="27">
                  <c:v>91.04</c:v>
                </c:pt>
                <c:pt idx="28">
                  <c:v>89.84</c:v>
                </c:pt>
                <c:pt idx="29">
                  <c:v>87.95</c:v>
                </c:pt>
                <c:pt idx="30">
                  <c:v>89.38</c:v>
                </c:pt>
                <c:pt idx="31">
                  <c:v>90.08</c:v>
                </c:pt>
                <c:pt idx="32">
                  <c:v>90.08</c:v>
                </c:pt>
                <c:pt idx="33">
                  <c:v>90.08</c:v>
                </c:pt>
                <c:pt idx="34">
                  <c:v>91.82</c:v>
                </c:pt>
                <c:pt idx="35">
                  <c:v>92.06</c:v>
                </c:pt>
                <c:pt idx="36">
                  <c:v>91.52</c:v>
                </c:pt>
                <c:pt idx="37">
                  <c:v>92.22</c:v>
                </c:pt>
                <c:pt idx="38">
                  <c:v>91.47</c:v>
                </c:pt>
                <c:pt idx="39">
                  <c:v>91.47</c:v>
                </c:pt>
                <c:pt idx="40">
                  <c:v>91.47</c:v>
                </c:pt>
                <c:pt idx="41">
                  <c:v>91.3</c:v>
                </c:pt>
                <c:pt idx="42">
                  <c:v>91.03</c:v>
                </c:pt>
                <c:pt idx="43">
                  <c:v>91.23</c:v>
                </c:pt>
                <c:pt idx="44">
                  <c:v>90.97</c:v>
                </c:pt>
                <c:pt idx="45">
                  <c:v>90.5</c:v>
                </c:pt>
                <c:pt idx="46">
                  <c:v>90.51</c:v>
                </c:pt>
                <c:pt idx="47">
                  <c:v>90.51</c:v>
                </c:pt>
                <c:pt idx="48">
                  <c:v>88.02</c:v>
                </c:pt>
                <c:pt idx="49">
                  <c:v>88.19</c:v>
                </c:pt>
                <c:pt idx="50">
                  <c:v>89.35</c:v>
                </c:pt>
                <c:pt idx="51">
                  <c:v>87.15</c:v>
                </c:pt>
                <c:pt idx="52">
                  <c:v>86.24</c:v>
                </c:pt>
                <c:pt idx="53">
                  <c:v>86.24</c:v>
                </c:pt>
                <c:pt idx="54">
                  <c:v>86.24</c:v>
                </c:pt>
                <c:pt idx="55">
                  <c:v>83.34</c:v>
                </c:pt>
                <c:pt idx="56">
                  <c:v>86.18</c:v>
                </c:pt>
                <c:pt idx="57">
                  <c:v>84.91</c:v>
                </c:pt>
                <c:pt idx="58">
                  <c:v>85.45</c:v>
                </c:pt>
                <c:pt idx="59">
                  <c:v>86.5</c:v>
                </c:pt>
                <c:pt idx="60">
                  <c:v>86.5</c:v>
                </c:pt>
                <c:pt idx="61">
                  <c:v>86.5</c:v>
                </c:pt>
                <c:pt idx="62">
                  <c:v>87.4</c:v>
                </c:pt>
                <c:pt idx="63">
                  <c:v>88.25</c:v>
                </c:pt>
                <c:pt idx="64">
                  <c:v>88.53</c:v>
                </c:pt>
                <c:pt idx="65">
                  <c:v>88.14</c:v>
                </c:pt>
                <c:pt idx="66">
                  <c:v>87.65</c:v>
                </c:pt>
                <c:pt idx="67">
                  <c:v>87.65</c:v>
                </c:pt>
                <c:pt idx="68">
                  <c:v>87.65</c:v>
                </c:pt>
                <c:pt idx="69">
                  <c:v>88.59</c:v>
                </c:pt>
                <c:pt idx="70">
                  <c:v>88.6</c:v>
                </c:pt>
                <c:pt idx="71">
                  <c:v>89.15</c:v>
                </c:pt>
                <c:pt idx="72">
                  <c:v>90.87</c:v>
                </c:pt>
                <c:pt idx="73">
                  <c:v>91.45</c:v>
                </c:pt>
                <c:pt idx="74">
                  <c:v>91.45</c:v>
                </c:pt>
                <c:pt idx="75">
                  <c:v>91.45</c:v>
                </c:pt>
                <c:pt idx="76">
                  <c:v>92.28</c:v>
                </c:pt>
                <c:pt idx="77">
                  <c:v>92.18</c:v>
                </c:pt>
                <c:pt idx="78">
                  <c:v>91.55</c:v>
                </c:pt>
                <c:pt idx="79">
                  <c:v>91.21</c:v>
                </c:pt>
                <c:pt idx="80">
                  <c:v>91.44</c:v>
                </c:pt>
                <c:pt idx="81">
                  <c:v>91.44</c:v>
                </c:pt>
                <c:pt idx="82">
                  <c:v>91.44</c:v>
                </c:pt>
                <c:pt idx="83">
                  <c:v>92.69</c:v>
                </c:pt>
                <c:pt idx="84">
                  <c:v>94.92</c:v>
                </c:pt>
                <c:pt idx="85">
                  <c:v>95.25</c:v>
                </c:pt>
                <c:pt idx="86">
                  <c:v>95.77</c:v>
                </c:pt>
                <c:pt idx="87">
                  <c:v>97.06</c:v>
                </c:pt>
                <c:pt idx="88">
                  <c:v>97.06</c:v>
                </c:pt>
                <c:pt idx="89">
                  <c:v>97.06</c:v>
                </c:pt>
                <c:pt idx="90">
                  <c:v>98.42</c:v>
                </c:pt>
                <c:pt idx="91">
                  <c:v>97</c:v>
                </c:pt>
                <c:pt idx="92">
                  <c:v>98.03</c:v>
                </c:pt>
                <c:pt idx="93">
                  <c:v>97.76</c:v>
                </c:pt>
                <c:pt idx="94">
                  <c:v>99.37</c:v>
                </c:pt>
                <c:pt idx="95">
                  <c:v>99.37</c:v>
                </c:pt>
                <c:pt idx="96">
                  <c:v>99.37</c:v>
                </c:pt>
                <c:pt idx="97">
                  <c:v>100.26</c:v>
                </c:pt>
                <c:pt idx="98">
                  <c:v>101.15</c:v>
                </c:pt>
                <c:pt idx="99">
                  <c:v>100.51</c:v>
                </c:pt>
                <c:pt idx="100">
                  <c:v>99.32</c:v>
                </c:pt>
                <c:pt idx="101">
                  <c:v>99.61</c:v>
                </c:pt>
                <c:pt idx="102">
                  <c:v>99.61</c:v>
                </c:pt>
                <c:pt idx="103">
                  <c:v>99.61</c:v>
                </c:pt>
                <c:pt idx="104">
                  <c:v>100.6</c:v>
                </c:pt>
                <c:pt idx="105">
                  <c:v>100.6</c:v>
                </c:pt>
                <c:pt idx="106">
                  <c:v>100.72</c:v>
                </c:pt>
                <c:pt idx="107">
                  <c:v>101.97</c:v>
                </c:pt>
                <c:pt idx="108">
                  <c:v>102.88</c:v>
                </c:pt>
                <c:pt idx="109">
                  <c:v>102.88</c:v>
                </c:pt>
                <c:pt idx="110">
                  <c:v>102.88</c:v>
                </c:pt>
                <c:pt idx="111">
                  <c:v>102.88</c:v>
                </c:pt>
                <c:pt idx="112">
                  <c:v>102.29</c:v>
                </c:pt>
                <c:pt idx="113">
                  <c:v>102.33</c:v>
                </c:pt>
                <c:pt idx="114">
                  <c:v>103.09</c:v>
                </c:pt>
                <c:pt idx="115">
                  <c:v>102.5</c:v>
                </c:pt>
                <c:pt idx="116">
                  <c:v>102.5</c:v>
                </c:pt>
                <c:pt idx="117">
                  <c:v>102.5</c:v>
                </c:pt>
                <c:pt idx="118">
                  <c:v>100.77</c:v>
                </c:pt>
                <c:pt idx="119">
                  <c:v>103.05</c:v>
                </c:pt>
                <c:pt idx="120">
                  <c:v>104.41</c:v>
                </c:pt>
                <c:pt idx="121">
                  <c:v>105.31</c:v>
                </c:pt>
                <c:pt idx="122">
                  <c:v>105.52</c:v>
                </c:pt>
                <c:pt idx="123">
                  <c:v>105.52</c:v>
                </c:pt>
                <c:pt idx="124">
                  <c:v>105.52</c:v>
                </c:pt>
                <c:pt idx="125">
                  <c:v>104.52</c:v>
                </c:pt>
                <c:pt idx="126">
                  <c:v>106.32</c:v>
                </c:pt>
                <c:pt idx="127">
                  <c:v>106.32</c:v>
                </c:pt>
                <c:pt idx="128">
                  <c:v>105.54</c:v>
                </c:pt>
                <c:pt idx="129">
                  <c:v>105.05</c:v>
                </c:pt>
                <c:pt idx="130">
                  <c:v>105.05</c:v>
                </c:pt>
                <c:pt idx="131">
                  <c:v>105.05</c:v>
                </c:pt>
                <c:pt idx="132">
                  <c:v>104.89</c:v>
                </c:pt>
                <c:pt idx="133">
                  <c:v>106.13</c:v>
                </c:pt>
                <c:pt idx="134">
                  <c:v>106.56</c:v>
                </c:pt>
                <c:pt idx="135">
                  <c:v>107.7</c:v>
                </c:pt>
                <c:pt idx="136">
                  <c:v>106.82</c:v>
                </c:pt>
                <c:pt idx="137">
                  <c:v>106.82</c:v>
                </c:pt>
                <c:pt idx="138">
                  <c:v>106.82</c:v>
                </c:pt>
                <c:pt idx="139">
                  <c:v>108.27</c:v>
                </c:pt>
                <c:pt idx="140">
                  <c:v>109.04</c:v>
                </c:pt>
                <c:pt idx="141">
                  <c:v>110.44</c:v>
                </c:pt>
                <c:pt idx="142">
                  <c:v>111.41</c:v>
                </c:pt>
                <c:pt idx="143">
                  <c:v>109.12</c:v>
                </c:pt>
                <c:pt idx="144">
                  <c:v>109.12</c:v>
                </c:pt>
                <c:pt idx="145">
                  <c:v>109.12</c:v>
                </c:pt>
                <c:pt idx="146">
                  <c:v>108.9</c:v>
                </c:pt>
                <c:pt idx="147">
                  <c:v>110.11</c:v>
                </c:pt>
                <c:pt idx="148">
                  <c:v>108.96</c:v>
                </c:pt>
                <c:pt idx="149">
                  <c:v>108.66</c:v>
                </c:pt>
                <c:pt idx="150">
                  <c:v>106.06</c:v>
                </c:pt>
                <c:pt idx="151">
                  <c:v>106.06</c:v>
                </c:pt>
                <c:pt idx="152">
                  <c:v>106.06</c:v>
                </c:pt>
                <c:pt idx="153">
                  <c:v>101.75</c:v>
                </c:pt>
                <c:pt idx="154">
                  <c:v>102.87</c:v>
                </c:pt>
                <c:pt idx="155">
                  <c:v>102.41</c:v>
                </c:pt>
                <c:pt idx="156">
                  <c:v>102.85</c:v>
                </c:pt>
                <c:pt idx="157">
                  <c:v>104.02</c:v>
                </c:pt>
                <c:pt idx="158">
                  <c:v>104.02</c:v>
                </c:pt>
                <c:pt idx="159">
                  <c:v>104.02</c:v>
                </c:pt>
                <c:pt idx="160">
                  <c:v>102.57</c:v>
                </c:pt>
                <c:pt idx="161">
                  <c:v>104.41</c:v>
                </c:pt>
                <c:pt idx="162">
                  <c:v>104.41</c:v>
                </c:pt>
                <c:pt idx="163">
                  <c:v>106.04</c:v>
                </c:pt>
                <c:pt idx="164">
                  <c:v>106.91</c:v>
                </c:pt>
                <c:pt idx="165">
                  <c:v>106.91</c:v>
                </c:pt>
                <c:pt idx="166">
                  <c:v>106.91</c:v>
                </c:pt>
                <c:pt idx="167">
                  <c:v>107.03</c:v>
                </c:pt>
                <c:pt idx="168">
                  <c:v>105.21</c:v>
                </c:pt>
                <c:pt idx="169">
                  <c:v>105.1</c:v>
                </c:pt>
                <c:pt idx="170">
                  <c:v>104.47</c:v>
                </c:pt>
                <c:pt idx="171">
                  <c:v>104.4</c:v>
                </c:pt>
                <c:pt idx="172">
                  <c:v>104.4</c:v>
                </c:pt>
                <c:pt idx="173">
                  <c:v>104.4</c:v>
                </c:pt>
                <c:pt idx="174">
                  <c:v>104.89</c:v>
                </c:pt>
                <c:pt idx="175">
                  <c:v>105.04</c:v>
                </c:pt>
                <c:pt idx="176">
                  <c:v>105.06</c:v>
                </c:pt>
                <c:pt idx="177">
                  <c:v>104.91</c:v>
                </c:pt>
                <c:pt idx="178">
                  <c:v>104</c:v>
                </c:pt>
                <c:pt idx="179">
                  <c:v>104</c:v>
                </c:pt>
                <c:pt idx="180">
                  <c:v>104</c:v>
                </c:pt>
                <c:pt idx="181">
                  <c:v>105.05</c:v>
                </c:pt>
                <c:pt idx="182">
                  <c:v>105.53</c:v>
                </c:pt>
                <c:pt idx="183">
                  <c:v>105.53</c:v>
                </c:pt>
                <c:pt idx="184">
                  <c:v>105.65</c:v>
                </c:pt>
                <c:pt idx="185">
                  <c:v>104.97</c:v>
                </c:pt>
                <c:pt idx="186">
                  <c:v>104.97</c:v>
                </c:pt>
                <c:pt idx="187">
                  <c:v>104.97</c:v>
                </c:pt>
                <c:pt idx="188">
                  <c:v>105.94</c:v>
                </c:pt>
                <c:pt idx="189">
                  <c:v>106.04</c:v>
                </c:pt>
                <c:pt idx="190">
                  <c:v>106.69</c:v>
                </c:pt>
                <c:pt idx="191">
                  <c:v>106.81</c:v>
                </c:pt>
                <c:pt idx="192">
                  <c:v>107.47</c:v>
                </c:pt>
                <c:pt idx="193">
                  <c:v>107.47</c:v>
                </c:pt>
                <c:pt idx="194">
                  <c:v>107.47</c:v>
                </c:pt>
                <c:pt idx="195">
                  <c:v>108.96</c:v>
                </c:pt>
                <c:pt idx="196">
                  <c:v>108.96</c:v>
                </c:pt>
                <c:pt idx="197">
                  <c:v>107.97</c:v>
                </c:pt>
                <c:pt idx="198">
                  <c:v>106.66</c:v>
                </c:pt>
                <c:pt idx="199">
                  <c:v>107.16</c:v>
                </c:pt>
                <c:pt idx="200">
                  <c:v>107.16</c:v>
                </c:pt>
                <c:pt idx="201">
                  <c:v>107.16</c:v>
                </c:pt>
                <c:pt idx="202">
                  <c:v>107.47</c:v>
                </c:pt>
                <c:pt idx="203">
                  <c:v>107.47</c:v>
                </c:pt>
                <c:pt idx="204">
                  <c:v>106.47</c:v>
                </c:pt>
                <c:pt idx="205">
                  <c:v>106.29</c:v>
                </c:pt>
                <c:pt idx="206">
                  <c:v>105.91</c:v>
                </c:pt>
                <c:pt idx="207">
                  <c:v>105.91</c:v>
                </c:pt>
                <c:pt idx="208">
                  <c:v>105.91</c:v>
                </c:pt>
                <c:pt idx="209">
                  <c:v>107.27</c:v>
                </c:pt>
                <c:pt idx="210">
                  <c:v>106.98</c:v>
                </c:pt>
                <c:pt idx="211">
                  <c:v>108.12</c:v>
                </c:pt>
                <c:pt idx="212">
                  <c:v>109.01</c:v>
                </c:pt>
                <c:pt idx="213">
                  <c:v>109.13</c:v>
                </c:pt>
                <c:pt idx="214">
                  <c:v>109.13</c:v>
                </c:pt>
                <c:pt idx="215">
                  <c:v>109.13</c:v>
                </c:pt>
                <c:pt idx="216">
                  <c:v>110.94</c:v>
                </c:pt>
                <c:pt idx="217">
                  <c:v>111.01</c:v>
                </c:pt>
                <c:pt idx="218">
                  <c:v>111.21</c:v>
                </c:pt>
                <c:pt idx="219">
                  <c:v>111.76</c:v>
                </c:pt>
                <c:pt idx="220">
                  <c:v>112.78</c:v>
                </c:pt>
                <c:pt idx="221">
                  <c:v>112.78</c:v>
                </c:pt>
                <c:pt idx="222">
                  <c:v>112.78</c:v>
                </c:pt>
                <c:pt idx="223">
                  <c:v>113.65</c:v>
                </c:pt>
                <c:pt idx="224">
                  <c:v>114.33</c:v>
                </c:pt>
                <c:pt idx="225">
                  <c:v>114.26</c:v>
                </c:pt>
                <c:pt idx="226">
                  <c:v>115.4</c:v>
                </c:pt>
                <c:pt idx="227">
                  <c:v>113.18</c:v>
                </c:pt>
                <c:pt idx="228">
                  <c:v>113.18</c:v>
                </c:pt>
                <c:pt idx="229">
                  <c:v>113.18</c:v>
                </c:pt>
                <c:pt idx="230">
                  <c:v>114.4</c:v>
                </c:pt>
                <c:pt idx="231">
                  <c:v>114.89</c:v>
                </c:pt>
                <c:pt idx="232">
                  <c:v>115.51</c:v>
                </c:pt>
                <c:pt idx="233">
                  <c:v>113.5</c:v>
                </c:pt>
                <c:pt idx="234">
                  <c:v>112.51</c:v>
                </c:pt>
                <c:pt idx="235">
                  <c:v>112.51</c:v>
                </c:pt>
                <c:pt idx="236">
                  <c:v>112.51</c:v>
                </c:pt>
                <c:pt idx="237">
                  <c:v>114.51</c:v>
                </c:pt>
                <c:pt idx="238">
                  <c:v>114.35</c:v>
                </c:pt>
                <c:pt idx="239">
                  <c:v>110.92</c:v>
                </c:pt>
                <c:pt idx="240">
                  <c:v>109.28</c:v>
                </c:pt>
                <c:pt idx="241">
                  <c:v>104.08</c:v>
                </c:pt>
                <c:pt idx="242">
                  <c:v>104.08</c:v>
                </c:pt>
                <c:pt idx="243">
                  <c:v>104.08</c:v>
                </c:pt>
                <c:pt idx="244">
                  <c:v>109.52</c:v>
                </c:pt>
                <c:pt idx="245">
                  <c:v>112.47</c:v>
                </c:pt>
                <c:pt idx="246">
                  <c:v>112.55</c:v>
                </c:pt>
                <c:pt idx="247">
                  <c:v>113.35</c:v>
                </c:pt>
                <c:pt idx="248">
                  <c:v>113.48</c:v>
                </c:pt>
                <c:pt idx="249">
                  <c:v>112.98</c:v>
                </c:pt>
                <c:pt idx="250">
                  <c:v>112.98</c:v>
                </c:pt>
                <c:pt idx="251">
                  <c:v>114.93</c:v>
                </c:pt>
                <c:pt idx="252">
                  <c:v>115.63</c:v>
                </c:pt>
                <c:pt idx="253">
                  <c:v>113.93</c:v>
                </c:pt>
                <c:pt idx="254">
                  <c:v>114.48</c:v>
                </c:pt>
                <c:pt idx="255">
                  <c:v>113.03</c:v>
                </c:pt>
                <c:pt idx="256">
                  <c:v>113.03</c:v>
                </c:pt>
                <c:pt idx="257">
                  <c:v>113.04</c:v>
                </c:pt>
                <c:pt idx="258">
                  <c:v>113.61</c:v>
                </c:pt>
                <c:pt idx="259">
                  <c:v>113.03</c:v>
                </c:pt>
                <c:pt idx="260">
                  <c:v>113.29</c:v>
                </c:pt>
                <c:pt idx="261">
                  <c:v>112.18</c:v>
                </c:pt>
                <c:pt idx="262">
                  <c:v>113</c:v>
                </c:pt>
                <c:pt idx="263">
                  <c:v>113</c:v>
                </c:pt>
                <c:pt idx="264">
                  <c:v>113</c:v>
                </c:pt>
                <c:pt idx="265">
                  <c:v>113</c:v>
                </c:pt>
                <c:pt idx="266">
                  <c:v>112.6</c:v>
                </c:pt>
                <c:pt idx="267">
                  <c:v>113.45</c:v>
                </c:pt>
                <c:pt idx="268">
                  <c:v>113.96</c:v>
                </c:pt>
                <c:pt idx="269">
                  <c:v>113.16</c:v>
                </c:pt>
                <c:pt idx="270">
                  <c:v>113.16</c:v>
                </c:pt>
                <c:pt idx="271">
                  <c:v>113.16</c:v>
                </c:pt>
                <c:pt idx="272">
                  <c:v>112.33</c:v>
                </c:pt>
                <c:pt idx="273">
                  <c:v>112.94</c:v>
                </c:pt>
                <c:pt idx="274">
                  <c:v>112.4</c:v>
                </c:pt>
                <c:pt idx="275">
                  <c:v>112.4</c:v>
                </c:pt>
                <c:pt idx="276">
                  <c:v>109.07</c:v>
                </c:pt>
                <c:pt idx="277">
                  <c:v>109.07</c:v>
                </c:pt>
                <c:pt idx="278">
                  <c:v>109.07</c:v>
                </c:pt>
                <c:pt idx="279">
                  <c:v>109.32</c:v>
                </c:pt>
                <c:pt idx="280">
                  <c:v>112.25</c:v>
                </c:pt>
                <c:pt idx="281">
                  <c:v>110.11</c:v>
                </c:pt>
                <c:pt idx="282">
                  <c:v>110.45</c:v>
                </c:pt>
                <c:pt idx="283">
                  <c:v>110.94</c:v>
                </c:pt>
                <c:pt idx="284">
                  <c:v>110.94</c:v>
                </c:pt>
                <c:pt idx="285">
                  <c:v>110.94</c:v>
                </c:pt>
                <c:pt idx="286">
                  <c:v>110.06</c:v>
                </c:pt>
                <c:pt idx="287">
                  <c:v>109.45</c:v>
                </c:pt>
                <c:pt idx="288">
                  <c:v>110.17</c:v>
                </c:pt>
                <c:pt idx="289">
                  <c:v>109.56</c:v>
                </c:pt>
                <c:pt idx="290">
                  <c:v>110.15</c:v>
                </c:pt>
                <c:pt idx="291">
                  <c:v>110.15</c:v>
                </c:pt>
                <c:pt idx="292">
                  <c:v>110.15</c:v>
                </c:pt>
                <c:pt idx="293">
                  <c:v>108.54</c:v>
                </c:pt>
                <c:pt idx="294">
                  <c:v>108.03</c:v>
                </c:pt>
                <c:pt idx="295">
                  <c:v>108.43</c:v>
                </c:pt>
                <c:pt idx="296">
                  <c:v>109.16</c:v>
                </c:pt>
                <c:pt idx="297">
                  <c:v>109.52</c:v>
                </c:pt>
                <c:pt idx="298">
                  <c:v>109.52</c:v>
                </c:pt>
                <c:pt idx="299">
                  <c:v>109.52</c:v>
                </c:pt>
                <c:pt idx="300">
                  <c:v>108.99</c:v>
                </c:pt>
                <c:pt idx="301">
                  <c:v>108.58</c:v>
                </c:pt>
                <c:pt idx="302">
                  <c:v>106.89</c:v>
                </c:pt>
                <c:pt idx="303">
                  <c:v>107.65</c:v>
                </c:pt>
                <c:pt idx="304">
                  <c:v>107.78</c:v>
                </c:pt>
                <c:pt idx="305">
                  <c:v>107.78</c:v>
                </c:pt>
                <c:pt idx="306">
                  <c:v>107.78</c:v>
                </c:pt>
                <c:pt idx="307">
                  <c:v>106.23</c:v>
                </c:pt>
                <c:pt idx="308">
                  <c:v>106.5</c:v>
                </c:pt>
                <c:pt idx="309">
                  <c:v>108.23</c:v>
                </c:pt>
                <c:pt idx="310">
                  <c:v>107.54</c:v>
                </c:pt>
                <c:pt idx="311">
                  <c:v>108.92</c:v>
                </c:pt>
                <c:pt idx="312">
                  <c:v>108.92</c:v>
                </c:pt>
                <c:pt idx="313">
                  <c:v>108.92</c:v>
                </c:pt>
                <c:pt idx="314">
                  <c:v>109.58</c:v>
                </c:pt>
                <c:pt idx="315">
                  <c:v>109.58</c:v>
                </c:pt>
                <c:pt idx="316">
                  <c:v>111.48</c:v>
                </c:pt>
                <c:pt idx="317">
                  <c:v>111.75</c:v>
                </c:pt>
                <c:pt idx="318">
                  <c:v>110.87</c:v>
                </c:pt>
                <c:pt idx="319">
                  <c:v>110.87</c:v>
                </c:pt>
                <c:pt idx="320">
                  <c:v>110.87</c:v>
                </c:pt>
                <c:pt idx="321">
                  <c:v>108.36</c:v>
                </c:pt>
                <c:pt idx="322">
                  <c:v>107.96</c:v>
                </c:pt>
                <c:pt idx="323">
                  <c:v>107.52</c:v>
                </c:pt>
                <c:pt idx="324">
                  <c:v>107.34</c:v>
                </c:pt>
                <c:pt idx="325">
                  <c:v>108.09</c:v>
                </c:pt>
                <c:pt idx="326">
                  <c:v>108.09</c:v>
                </c:pt>
                <c:pt idx="327">
                  <c:v>108.09</c:v>
                </c:pt>
                <c:pt idx="328">
                  <c:v>106.8</c:v>
                </c:pt>
                <c:pt idx="329">
                  <c:v>107.22</c:v>
                </c:pt>
                <c:pt idx="330">
                  <c:v>108.39</c:v>
                </c:pt>
                <c:pt idx="331">
                  <c:v>108.91</c:v>
                </c:pt>
                <c:pt idx="332">
                  <c:v>106.52</c:v>
                </c:pt>
                <c:pt idx="333">
                  <c:v>106.52</c:v>
                </c:pt>
                <c:pt idx="334">
                  <c:v>106.52</c:v>
                </c:pt>
                <c:pt idx="335">
                  <c:v>105.8</c:v>
                </c:pt>
                <c:pt idx="336">
                  <c:v>106.48</c:v>
                </c:pt>
                <c:pt idx="337">
                  <c:v>108.62</c:v>
                </c:pt>
                <c:pt idx="338">
                  <c:v>108.62</c:v>
                </c:pt>
                <c:pt idx="339">
                  <c:v>108.76</c:v>
                </c:pt>
                <c:pt idx="340">
                  <c:v>108.76</c:v>
                </c:pt>
                <c:pt idx="341">
                  <c:v>108.76</c:v>
                </c:pt>
                <c:pt idx="342">
                  <c:v>110.13</c:v>
                </c:pt>
                <c:pt idx="343">
                  <c:v>110.13</c:v>
                </c:pt>
                <c:pt idx="344">
                  <c:v>112.22</c:v>
                </c:pt>
                <c:pt idx="345">
                  <c:v>112.71</c:v>
                </c:pt>
                <c:pt idx="346">
                  <c:v>112.71</c:v>
                </c:pt>
                <c:pt idx="347">
                  <c:v>112.71</c:v>
                </c:pt>
                <c:pt idx="348">
                  <c:v>112.71</c:v>
                </c:pt>
                <c:pt idx="349">
                  <c:v>111.64</c:v>
                </c:pt>
                <c:pt idx="350">
                  <c:v>112.88</c:v>
                </c:pt>
                <c:pt idx="351">
                  <c:v>113.01</c:v>
                </c:pt>
                <c:pt idx="352">
                  <c:v>113.31</c:v>
                </c:pt>
                <c:pt idx="353">
                  <c:v>113.31</c:v>
                </c:pt>
                <c:pt idx="354">
                  <c:v>113.31</c:v>
                </c:pt>
                <c:pt idx="355">
                  <c:v>113.31</c:v>
                </c:pt>
                <c:pt idx="356">
                  <c:v>114.14</c:v>
                </c:pt>
                <c:pt idx="357">
                  <c:v>114.47</c:v>
                </c:pt>
                <c:pt idx="358">
                  <c:v>114.03</c:v>
                </c:pt>
                <c:pt idx="359">
                  <c:v>114.12</c:v>
                </c:pt>
                <c:pt idx="360">
                  <c:v>112.85</c:v>
                </c:pt>
                <c:pt idx="361">
                  <c:v>112.85</c:v>
                </c:pt>
                <c:pt idx="362">
                  <c:v>112.85</c:v>
                </c:pt>
                <c:pt idx="363">
                  <c:v>113.96</c:v>
                </c:pt>
                <c:pt idx="364">
                  <c:v>114.29</c:v>
                </c:pt>
                <c:pt idx="365">
                  <c:v>114.66</c:v>
                </c:pt>
                <c:pt idx="366">
                  <c:v>116.4</c:v>
                </c:pt>
                <c:pt idx="367">
                  <c:v>117.62</c:v>
                </c:pt>
                <c:pt idx="368">
                  <c:v>117.62</c:v>
                </c:pt>
                <c:pt idx="369">
                  <c:v>117.62</c:v>
                </c:pt>
                <c:pt idx="370">
                  <c:v>117.62</c:v>
                </c:pt>
                <c:pt idx="371">
                  <c:v>118.02</c:v>
                </c:pt>
                <c:pt idx="372">
                  <c:v>120.89</c:v>
                </c:pt>
                <c:pt idx="373">
                  <c:v>121.83</c:v>
                </c:pt>
                <c:pt idx="374">
                  <c:v>121.77</c:v>
                </c:pt>
                <c:pt idx="375">
                  <c:v>121.77</c:v>
                </c:pt>
                <c:pt idx="376">
                  <c:v>121.77</c:v>
                </c:pt>
                <c:pt idx="377">
                  <c:v>122.4</c:v>
                </c:pt>
                <c:pt idx="378">
                  <c:v>120.63</c:v>
                </c:pt>
                <c:pt idx="379">
                  <c:v>121.26</c:v>
                </c:pt>
                <c:pt idx="380">
                  <c:v>121.61</c:v>
                </c:pt>
                <c:pt idx="381">
                  <c:v>123.77</c:v>
                </c:pt>
                <c:pt idx="382">
                  <c:v>123.77</c:v>
                </c:pt>
                <c:pt idx="383">
                  <c:v>123.77</c:v>
                </c:pt>
                <c:pt idx="384">
                  <c:v>125.61</c:v>
                </c:pt>
                <c:pt idx="385">
                  <c:v>124.47</c:v>
                </c:pt>
                <c:pt idx="386">
                  <c:v>124.69</c:v>
                </c:pt>
                <c:pt idx="387">
                  <c:v>122.64</c:v>
                </c:pt>
                <c:pt idx="388">
                  <c:v>122.3</c:v>
                </c:pt>
                <c:pt idx="389">
                  <c:v>122.3</c:v>
                </c:pt>
                <c:pt idx="390">
                  <c:v>122.3</c:v>
                </c:pt>
                <c:pt idx="391">
                  <c:v>123.19</c:v>
                </c:pt>
                <c:pt idx="392">
                  <c:v>123.09</c:v>
                </c:pt>
                <c:pt idx="393">
                  <c:v>122.37</c:v>
                </c:pt>
                <c:pt idx="394">
                  <c:v>122.93</c:v>
                </c:pt>
                <c:pt idx="395">
                  <c:v>124.12</c:v>
                </c:pt>
                <c:pt idx="396">
                  <c:v>124.12</c:v>
                </c:pt>
                <c:pt idx="397">
                  <c:v>124.12</c:v>
                </c:pt>
                <c:pt idx="398">
                  <c:v>123.81</c:v>
                </c:pt>
                <c:pt idx="399">
                  <c:v>123.83</c:v>
                </c:pt>
                <c:pt idx="400">
                  <c:v>125.32</c:v>
                </c:pt>
                <c:pt idx="401">
                  <c:v>126.26</c:v>
                </c:pt>
                <c:pt idx="402">
                  <c:v>128.11000000000001</c:v>
                </c:pt>
                <c:pt idx="403">
                  <c:v>128.11000000000001</c:v>
                </c:pt>
                <c:pt idx="404">
                  <c:v>128.11000000000001</c:v>
                </c:pt>
                <c:pt idx="405">
                  <c:v>128.35</c:v>
                </c:pt>
                <c:pt idx="406">
                  <c:v>128.06</c:v>
                </c:pt>
                <c:pt idx="407">
                  <c:v>130.5</c:v>
                </c:pt>
                <c:pt idx="408">
                  <c:v>130.47999999999999</c:v>
                </c:pt>
                <c:pt idx="409">
                  <c:v>131.47999999999999</c:v>
                </c:pt>
                <c:pt idx="410">
                  <c:v>131.47999999999999</c:v>
                </c:pt>
                <c:pt idx="411">
                  <c:v>131.47999999999999</c:v>
                </c:pt>
                <c:pt idx="412">
                  <c:v>133.21</c:v>
                </c:pt>
                <c:pt idx="413">
                  <c:v>135.22999999999999</c:v>
                </c:pt>
                <c:pt idx="414">
                  <c:v>134.9</c:v>
                </c:pt>
                <c:pt idx="415">
                  <c:v>135.69999999999999</c:v>
                </c:pt>
                <c:pt idx="416">
                  <c:v>137.29</c:v>
                </c:pt>
                <c:pt idx="417">
                  <c:v>137.29</c:v>
                </c:pt>
                <c:pt idx="418">
                  <c:v>137.29</c:v>
                </c:pt>
                <c:pt idx="419">
                  <c:v>137.07</c:v>
                </c:pt>
                <c:pt idx="420">
                  <c:v>137.86000000000001</c:v>
                </c:pt>
                <c:pt idx="421">
                  <c:v>139.68</c:v>
                </c:pt>
                <c:pt idx="422">
                  <c:v>138.21</c:v>
                </c:pt>
                <c:pt idx="423">
                  <c:v>136.44999999999999</c:v>
                </c:pt>
                <c:pt idx="424">
                  <c:v>136.44999999999999</c:v>
                </c:pt>
                <c:pt idx="425">
                  <c:v>136.44999999999999</c:v>
                </c:pt>
                <c:pt idx="426">
                  <c:v>140.16999999999999</c:v>
                </c:pt>
                <c:pt idx="427">
                  <c:v>141.15</c:v>
                </c:pt>
                <c:pt idx="428">
                  <c:v>140.25</c:v>
                </c:pt>
                <c:pt idx="429">
                  <c:v>140.25</c:v>
                </c:pt>
                <c:pt idx="430">
                  <c:v>144.78</c:v>
                </c:pt>
                <c:pt idx="431">
                  <c:v>144.78</c:v>
                </c:pt>
                <c:pt idx="432">
                  <c:v>144.78</c:v>
                </c:pt>
                <c:pt idx="433">
                  <c:v>145.04</c:v>
                </c:pt>
                <c:pt idx="434">
                  <c:v>145.91999999999999</c:v>
                </c:pt>
                <c:pt idx="435">
                  <c:v>149.05000000000001</c:v>
                </c:pt>
                <c:pt idx="436">
                  <c:v>150.85</c:v>
                </c:pt>
                <c:pt idx="437">
                  <c:v>149.6</c:v>
                </c:pt>
                <c:pt idx="438">
                  <c:v>149.6</c:v>
                </c:pt>
                <c:pt idx="439">
                  <c:v>149.6</c:v>
                </c:pt>
                <c:pt idx="440">
                  <c:v>150.28</c:v>
                </c:pt>
                <c:pt idx="441">
                  <c:v>151.63999999999999</c:v>
                </c:pt>
                <c:pt idx="442">
                  <c:v>153.38999999999999</c:v>
                </c:pt>
                <c:pt idx="443">
                  <c:v>151.16999999999999</c:v>
                </c:pt>
                <c:pt idx="444">
                  <c:v>153.68</c:v>
                </c:pt>
                <c:pt idx="445">
                  <c:v>153.68</c:v>
                </c:pt>
                <c:pt idx="446">
                  <c:v>153.68</c:v>
                </c:pt>
                <c:pt idx="447">
                  <c:v>154.5</c:v>
                </c:pt>
                <c:pt idx="448">
                  <c:v>154.49</c:v>
                </c:pt>
                <c:pt idx="449">
                  <c:v>156.13</c:v>
                </c:pt>
                <c:pt idx="450">
                  <c:v>156.58000000000001</c:v>
                </c:pt>
                <c:pt idx="451">
                  <c:v>158.36000000000001</c:v>
                </c:pt>
                <c:pt idx="452">
                  <c:v>158.36000000000001</c:v>
                </c:pt>
                <c:pt idx="453">
                  <c:v>158.36000000000001</c:v>
                </c:pt>
                <c:pt idx="454">
                  <c:v>156.78</c:v>
                </c:pt>
                <c:pt idx="455">
                  <c:v>155.91</c:v>
                </c:pt>
                <c:pt idx="456">
                  <c:v>157.19999999999999</c:v>
                </c:pt>
                <c:pt idx="457">
                  <c:v>156.99</c:v>
                </c:pt>
                <c:pt idx="458">
                  <c:v>158.62</c:v>
                </c:pt>
                <c:pt idx="459">
                  <c:v>158.62</c:v>
                </c:pt>
                <c:pt idx="460">
                  <c:v>158.62</c:v>
                </c:pt>
                <c:pt idx="461">
                  <c:v>160.52000000000001</c:v>
                </c:pt>
                <c:pt idx="462">
                  <c:v>161.19999999999999</c:v>
                </c:pt>
                <c:pt idx="463">
                  <c:v>157.93</c:v>
                </c:pt>
                <c:pt idx="464">
                  <c:v>157.91</c:v>
                </c:pt>
                <c:pt idx="465">
                  <c:v>159.46</c:v>
                </c:pt>
                <c:pt idx="466">
                  <c:v>159.46</c:v>
                </c:pt>
                <c:pt idx="467">
                  <c:v>159.46</c:v>
                </c:pt>
                <c:pt idx="468">
                  <c:v>158.77000000000001</c:v>
                </c:pt>
                <c:pt idx="469">
                  <c:v>160.77000000000001</c:v>
                </c:pt>
                <c:pt idx="470">
                  <c:v>161.5</c:v>
                </c:pt>
                <c:pt idx="471">
                  <c:v>162.74</c:v>
                </c:pt>
                <c:pt idx="472">
                  <c:v>161.55000000000001</c:v>
                </c:pt>
                <c:pt idx="473">
                  <c:v>161.55000000000001</c:v>
                </c:pt>
                <c:pt idx="474">
                  <c:v>161.55000000000001</c:v>
                </c:pt>
                <c:pt idx="475">
                  <c:v>160.88</c:v>
                </c:pt>
                <c:pt idx="476">
                  <c:v>160.88</c:v>
                </c:pt>
                <c:pt idx="477">
                  <c:v>162.03</c:v>
                </c:pt>
                <c:pt idx="478">
                  <c:v>164.14</c:v>
                </c:pt>
                <c:pt idx="479">
                  <c:v>162.82</c:v>
                </c:pt>
                <c:pt idx="480">
                  <c:v>162.82</c:v>
                </c:pt>
                <c:pt idx="481">
                  <c:v>162.82</c:v>
                </c:pt>
                <c:pt idx="482">
                  <c:v>166.28</c:v>
                </c:pt>
                <c:pt idx="483">
                  <c:v>166.42</c:v>
                </c:pt>
                <c:pt idx="484">
                  <c:v>167.14</c:v>
                </c:pt>
                <c:pt idx="485">
                  <c:v>167.79</c:v>
                </c:pt>
                <c:pt idx="486">
                  <c:v>166.41</c:v>
                </c:pt>
                <c:pt idx="487">
                  <c:v>166.41</c:v>
                </c:pt>
                <c:pt idx="488">
                  <c:v>166.41</c:v>
                </c:pt>
                <c:pt idx="489">
                  <c:v>166.67</c:v>
                </c:pt>
                <c:pt idx="490">
                  <c:v>167.53</c:v>
                </c:pt>
                <c:pt idx="491">
                  <c:v>168.74</c:v>
                </c:pt>
                <c:pt idx="492">
                  <c:v>171.72</c:v>
                </c:pt>
                <c:pt idx="493">
                  <c:v>172.06</c:v>
                </c:pt>
                <c:pt idx="494">
                  <c:v>172.06</c:v>
                </c:pt>
                <c:pt idx="495">
                  <c:v>172.06</c:v>
                </c:pt>
                <c:pt idx="496">
                  <c:v>173.99</c:v>
                </c:pt>
                <c:pt idx="497">
                  <c:v>175.54</c:v>
                </c:pt>
                <c:pt idx="498">
                  <c:v>175.9</c:v>
                </c:pt>
                <c:pt idx="499">
                  <c:v>179.33</c:v>
                </c:pt>
                <c:pt idx="500">
                  <c:v>179.76</c:v>
                </c:pt>
                <c:pt idx="501">
                  <c:v>179.76</c:v>
                </c:pt>
                <c:pt idx="502">
                  <c:v>179.76</c:v>
                </c:pt>
                <c:pt idx="503">
                  <c:v>179.34</c:v>
                </c:pt>
                <c:pt idx="504">
                  <c:v>170.76</c:v>
                </c:pt>
                <c:pt idx="505">
                  <c:v>174.99</c:v>
                </c:pt>
                <c:pt idx="506">
                  <c:v>178.61</c:v>
                </c:pt>
                <c:pt idx="507">
                  <c:v>177.6</c:v>
                </c:pt>
                <c:pt idx="508">
                  <c:v>177.6</c:v>
                </c:pt>
                <c:pt idx="509">
                  <c:v>177.6</c:v>
                </c:pt>
                <c:pt idx="510">
                  <c:v>177.14</c:v>
                </c:pt>
                <c:pt idx="511">
                  <c:v>177.15</c:v>
                </c:pt>
                <c:pt idx="512">
                  <c:v>177.17</c:v>
                </c:pt>
                <c:pt idx="513">
                  <c:v>176.49</c:v>
                </c:pt>
                <c:pt idx="514">
                  <c:v>178.62</c:v>
                </c:pt>
                <c:pt idx="515">
                  <c:v>178.62</c:v>
                </c:pt>
                <c:pt idx="516">
                  <c:v>178.62</c:v>
                </c:pt>
                <c:pt idx="517">
                  <c:v>179.87</c:v>
                </c:pt>
                <c:pt idx="518">
                  <c:v>180.71</c:v>
                </c:pt>
                <c:pt idx="519">
                  <c:v>180.57</c:v>
                </c:pt>
                <c:pt idx="520">
                  <c:v>180.77</c:v>
                </c:pt>
                <c:pt idx="521">
                  <c:v>181.25</c:v>
                </c:pt>
                <c:pt idx="522">
                  <c:v>180.38</c:v>
                </c:pt>
                <c:pt idx="523">
                  <c:v>180.38</c:v>
                </c:pt>
                <c:pt idx="524">
                  <c:v>180.38</c:v>
                </c:pt>
                <c:pt idx="525">
                  <c:v>180.7</c:v>
                </c:pt>
                <c:pt idx="526">
                  <c:v>178.43</c:v>
                </c:pt>
                <c:pt idx="527">
                  <c:v>179.05</c:v>
                </c:pt>
                <c:pt idx="528">
                  <c:v>180.93</c:v>
                </c:pt>
                <c:pt idx="529">
                  <c:v>180.93</c:v>
                </c:pt>
                <c:pt idx="530">
                  <c:v>180.94</c:v>
                </c:pt>
                <c:pt idx="531">
                  <c:v>176.72</c:v>
                </c:pt>
                <c:pt idx="532">
                  <c:v>180.37</c:v>
                </c:pt>
                <c:pt idx="533">
                  <c:v>181.42</c:v>
                </c:pt>
                <c:pt idx="534">
                  <c:v>183.73</c:v>
                </c:pt>
                <c:pt idx="535">
                  <c:v>183.8</c:v>
                </c:pt>
                <c:pt idx="536">
                  <c:v>183.8</c:v>
                </c:pt>
                <c:pt idx="537">
                  <c:v>183.8</c:v>
                </c:pt>
                <c:pt idx="538">
                  <c:v>184.15</c:v>
                </c:pt>
                <c:pt idx="539">
                  <c:v>184.98</c:v>
                </c:pt>
                <c:pt idx="540">
                  <c:v>183.36</c:v>
                </c:pt>
                <c:pt idx="541">
                  <c:v>183.27</c:v>
                </c:pt>
                <c:pt idx="542">
                  <c:v>180.54</c:v>
                </c:pt>
                <c:pt idx="543">
                  <c:v>180.54</c:v>
                </c:pt>
                <c:pt idx="544">
                  <c:v>180.55</c:v>
                </c:pt>
                <c:pt idx="545">
                  <c:v>170.93</c:v>
                </c:pt>
                <c:pt idx="546">
                  <c:v>170.93</c:v>
                </c:pt>
                <c:pt idx="547">
                  <c:v>169.58</c:v>
                </c:pt>
                <c:pt idx="548">
                  <c:v>168.82</c:v>
                </c:pt>
                <c:pt idx="549">
                  <c:v>173.02</c:v>
                </c:pt>
                <c:pt idx="550">
                  <c:v>173.02</c:v>
                </c:pt>
                <c:pt idx="551">
                  <c:v>173.02</c:v>
                </c:pt>
                <c:pt idx="552">
                  <c:v>173.76</c:v>
                </c:pt>
                <c:pt idx="553">
                  <c:v>176.33</c:v>
                </c:pt>
                <c:pt idx="554">
                  <c:v>175.27</c:v>
                </c:pt>
                <c:pt idx="555">
                  <c:v>177.05</c:v>
                </c:pt>
                <c:pt idx="556">
                  <c:v>178.46</c:v>
                </c:pt>
                <c:pt idx="557">
                  <c:v>178.46</c:v>
                </c:pt>
                <c:pt idx="558">
                  <c:v>178.46</c:v>
                </c:pt>
                <c:pt idx="559">
                  <c:v>178.57</c:v>
                </c:pt>
                <c:pt idx="560">
                  <c:v>182.29</c:v>
                </c:pt>
                <c:pt idx="561">
                  <c:v>182.67</c:v>
                </c:pt>
                <c:pt idx="562">
                  <c:v>181.63</c:v>
                </c:pt>
                <c:pt idx="563">
                  <c:v>182.07</c:v>
                </c:pt>
                <c:pt idx="564">
                  <c:v>182.07</c:v>
                </c:pt>
                <c:pt idx="565">
                  <c:v>183.51</c:v>
                </c:pt>
                <c:pt idx="566">
                  <c:v>185.7</c:v>
                </c:pt>
                <c:pt idx="567">
                  <c:v>185.7</c:v>
                </c:pt>
                <c:pt idx="568">
                  <c:v>187.63</c:v>
                </c:pt>
                <c:pt idx="569">
                  <c:v>188.32</c:v>
                </c:pt>
                <c:pt idx="570">
                  <c:v>187.59</c:v>
                </c:pt>
                <c:pt idx="571">
                  <c:v>187.59</c:v>
                </c:pt>
                <c:pt idx="572">
                  <c:v>187.59</c:v>
                </c:pt>
                <c:pt idx="573">
                  <c:v>189.46</c:v>
                </c:pt>
                <c:pt idx="574">
                  <c:v>190.32</c:v>
                </c:pt>
                <c:pt idx="575">
                  <c:v>189.23</c:v>
                </c:pt>
                <c:pt idx="576">
                  <c:v>190.7</c:v>
                </c:pt>
                <c:pt idx="577">
                  <c:v>190.21</c:v>
                </c:pt>
                <c:pt idx="578">
                  <c:v>190.21</c:v>
                </c:pt>
                <c:pt idx="579">
                  <c:v>190.21</c:v>
                </c:pt>
                <c:pt idx="580">
                  <c:v>190.21</c:v>
                </c:pt>
                <c:pt idx="581">
                  <c:v>190.02</c:v>
                </c:pt>
                <c:pt idx="582">
                  <c:v>190.19</c:v>
                </c:pt>
                <c:pt idx="583">
                  <c:v>192.84</c:v>
                </c:pt>
                <c:pt idx="584">
                  <c:v>192.86</c:v>
                </c:pt>
                <c:pt idx="585">
                  <c:v>192.86</c:v>
                </c:pt>
                <c:pt idx="586">
                  <c:v>192.86</c:v>
                </c:pt>
                <c:pt idx="587">
                  <c:v>195.56</c:v>
                </c:pt>
                <c:pt idx="588">
                  <c:v>196.11</c:v>
                </c:pt>
                <c:pt idx="589">
                  <c:v>196.57</c:v>
                </c:pt>
                <c:pt idx="590">
                  <c:v>196.32</c:v>
                </c:pt>
                <c:pt idx="591">
                  <c:v>195.18</c:v>
                </c:pt>
                <c:pt idx="592">
                  <c:v>195.18</c:v>
                </c:pt>
                <c:pt idx="593">
                  <c:v>195.18</c:v>
                </c:pt>
                <c:pt idx="594">
                  <c:v>199.03</c:v>
                </c:pt>
                <c:pt idx="595">
                  <c:v>200.66</c:v>
                </c:pt>
                <c:pt idx="596">
                  <c:v>200.04</c:v>
                </c:pt>
                <c:pt idx="597">
                  <c:v>201.79</c:v>
                </c:pt>
                <c:pt idx="598">
                  <c:v>202.88</c:v>
                </c:pt>
                <c:pt idx="599">
                  <c:v>202.88</c:v>
                </c:pt>
                <c:pt idx="600">
                  <c:v>202.88</c:v>
                </c:pt>
                <c:pt idx="601">
                  <c:v>205.57</c:v>
                </c:pt>
                <c:pt idx="602">
                  <c:v>204.63</c:v>
                </c:pt>
                <c:pt idx="603">
                  <c:v>196.73</c:v>
                </c:pt>
                <c:pt idx="604">
                  <c:v>202.97</c:v>
                </c:pt>
                <c:pt idx="605">
                  <c:v>205.12</c:v>
                </c:pt>
                <c:pt idx="606">
                  <c:v>205.12</c:v>
                </c:pt>
                <c:pt idx="607">
                  <c:v>205.12</c:v>
                </c:pt>
                <c:pt idx="608">
                  <c:v>205.12</c:v>
                </c:pt>
                <c:pt idx="609">
                  <c:v>205.4</c:v>
                </c:pt>
                <c:pt idx="610">
                  <c:v>204.75</c:v>
                </c:pt>
                <c:pt idx="611">
                  <c:v>204.7</c:v>
                </c:pt>
                <c:pt idx="612">
                  <c:v>204.36</c:v>
                </c:pt>
                <c:pt idx="613">
                  <c:v>204.36</c:v>
                </c:pt>
                <c:pt idx="614">
                  <c:v>202.93</c:v>
                </c:pt>
                <c:pt idx="615">
                  <c:v>203.31</c:v>
                </c:pt>
                <c:pt idx="616">
                  <c:v>205.01</c:v>
                </c:pt>
                <c:pt idx="617">
                  <c:v>205.63</c:v>
                </c:pt>
                <c:pt idx="618">
                  <c:v>209.74</c:v>
                </c:pt>
                <c:pt idx="619">
                  <c:v>210.82</c:v>
                </c:pt>
                <c:pt idx="620">
                  <c:v>210.82</c:v>
                </c:pt>
                <c:pt idx="621">
                  <c:v>210.82</c:v>
                </c:pt>
                <c:pt idx="622">
                  <c:v>209.01</c:v>
                </c:pt>
                <c:pt idx="623">
                  <c:v>210.05</c:v>
                </c:pt>
                <c:pt idx="624">
                  <c:v>210.23</c:v>
                </c:pt>
                <c:pt idx="625">
                  <c:v>212.92</c:v>
                </c:pt>
                <c:pt idx="626">
                  <c:v>214.02</c:v>
                </c:pt>
                <c:pt idx="627">
                  <c:v>214.02</c:v>
                </c:pt>
                <c:pt idx="628">
                  <c:v>214.02</c:v>
                </c:pt>
                <c:pt idx="629">
                  <c:v>215.89</c:v>
                </c:pt>
                <c:pt idx="630">
                  <c:v>215.42</c:v>
                </c:pt>
                <c:pt idx="631">
                  <c:v>212.28</c:v>
                </c:pt>
                <c:pt idx="632">
                  <c:v>214.17</c:v>
                </c:pt>
                <c:pt idx="633">
                  <c:v>216.41</c:v>
                </c:pt>
                <c:pt idx="634">
                  <c:v>214.9</c:v>
                </c:pt>
                <c:pt idx="635">
                  <c:v>214.9</c:v>
                </c:pt>
                <c:pt idx="636">
                  <c:v>214.9</c:v>
                </c:pt>
                <c:pt idx="637">
                  <c:v>210.09</c:v>
                </c:pt>
                <c:pt idx="638">
                  <c:v>214.26</c:v>
                </c:pt>
                <c:pt idx="639">
                  <c:v>215.91</c:v>
                </c:pt>
                <c:pt idx="640">
                  <c:v>215.91</c:v>
                </c:pt>
                <c:pt idx="641">
                  <c:v>215.91</c:v>
                </c:pt>
                <c:pt idx="642">
                  <c:v>215.91</c:v>
                </c:pt>
                <c:pt idx="643">
                  <c:v>216.82</c:v>
                </c:pt>
                <c:pt idx="644">
                  <c:v>215.13</c:v>
                </c:pt>
                <c:pt idx="645">
                  <c:v>219.28</c:v>
                </c:pt>
                <c:pt idx="646">
                  <c:v>220.71</c:v>
                </c:pt>
                <c:pt idx="647">
                  <c:v>222.61</c:v>
                </c:pt>
                <c:pt idx="648">
                  <c:v>222.61</c:v>
                </c:pt>
                <c:pt idx="649">
                  <c:v>222.61</c:v>
                </c:pt>
                <c:pt idx="650">
                  <c:v>224.47</c:v>
                </c:pt>
                <c:pt idx="651">
                  <c:v>223.4</c:v>
                </c:pt>
                <c:pt idx="652">
                  <c:v>225.71</c:v>
                </c:pt>
                <c:pt idx="653">
                  <c:v>226.2</c:v>
                </c:pt>
                <c:pt idx="654">
                  <c:v>222.29</c:v>
                </c:pt>
                <c:pt idx="655">
                  <c:v>222.29</c:v>
                </c:pt>
                <c:pt idx="656">
                  <c:v>222.29</c:v>
                </c:pt>
                <c:pt idx="657">
                  <c:v>212.2</c:v>
                </c:pt>
                <c:pt idx="658">
                  <c:v>209.79</c:v>
                </c:pt>
                <c:pt idx="659">
                  <c:v>213.05</c:v>
                </c:pt>
                <c:pt idx="660">
                  <c:v>219.22</c:v>
                </c:pt>
                <c:pt idx="661">
                  <c:v>220.99</c:v>
                </c:pt>
                <c:pt idx="662">
                  <c:v>220.99</c:v>
                </c:pt>
                <c:pt idx="663">
                  <c:v>220.99</c:v>
                </c:pt>
                <c:pt idx="664">
                  <c:v>222.4</c:v>
                </c:pt>
                <c:pt idx="665">
                  <c:v>225.43</c:v>
                </c:pt>
                <c:pt idx="666">
                  <c:v>222.34</c:v>
                </c:pt>
                <c:pt idx="667">
                  <c:v>223.04</c:v>
                </c:pt>
                <c:pt idx="668">
                  <c:v>224.88</c:v>
                </c:pt>
                <c:pt idx="669">
                  <c:v>224.88</c:v>
                </c:pt>
                <c:pt idx="670">
                  <c:v>224.88</c:v>
                </c:pt>
                <c:pt idx="671">
                  <c:v>222.4</c:v>
                </c:pt>
                <c:pt idx="672">
                  <c:v>220.53</c:v>
                </c:pt>
                <c:pt idx="673">
                  <c:v>215.55</c:v>
                </c:pt>
                <c:pt idx="674">
                  <c:v>217.89</c:v>
                </c:pt>
                <c:pt idx="675">
                  <c:v>219.97</c:v>
                </c:pt>
                <c:pt idx="676">
                  <c:v>220.37</c:v>
                </c:pt>
                <c:pt idx="677">
                  <c:v>220.37</c:v>
                </c:pt>
                <c:pt idx="678">
                  <c:v>217.42</c:v>
                </c:pt>
                <c:pt idx="679">
                  <c:v>217.02</c:v>
                </c:pt>
                <c:pt idx="680">
                  <c:v>211.29</c:v>
                </c:pt>
                <c:pt idx="681">
                  <c:v>214.23</c:v>
                </c:pt>
                <c:pt idx="682">
                  <c:v>214.23</c:v>
                </c:pt>
                <c:pt idx="683">
                  <c:v>214.23</c:v>
                </c:pt>
                <c:pt idx="684">
                  <c:v>214.23</c:v>
                </c:pt>
                <c:pt idx="685">
                  <c:v>209.09</c:v>
                </c:pt>
                <c:pt idx="686">
                  <c:v>201.53</c:v>
                </c:pt>
                <c:pt idx="687">
                  <c:v>189.7</c:v>
                </c:pt>
                <c:pt idx="688">
                  <c:v>196.47</c:v>
                </c:pt>
                <c:pt idx="689">
                  <c:v>198.91</c:v>
                </c:pt>
                <c:pt idx="690">
                  <c:v>198.91</c:v>
                </c:pt>
                <c:pt idx="691">
                  <c:v>198.91</c:v>
                </c:pt>
                <c:pt idx="692">
                  <c:v>199.46</c:v>
                </c:pt>
                <c:pt idx="693">
                  <c:v>198.77</c:v>
                </c:pt>
                <c:pt idx="694">
                  <c:v>201.29</c:v>
                </c:pt>
                <c:pt idx="695">
                  <c:v>204.45</c:v>
                </c:pt>
                <c:pt idx="696">
                  <c:v>206.07</c:v>
                </c:pt>
                <c:pt idx="697">
                  <c:v>206.07</c:v>
                </c:pt>
                <c:pt idx="698">
                  <c:v>206.07</c:v>
                </c:pt>
                <c:pt idx="699">
                  <c:v>206.07</c:v>
                </c:pt>
                <c:pt idx="700">
                  <c:v>206.08</c:v>
                </c:pt>
                <c:pt idx="701">
                  <c:v>209.03</c:v>
                </c:pt>
                <c:pt idx="702">
                  <c:v>210.55</c:v>
                </c:pt>
                <c:pt idx="703">
                  <c:v>210.55</c:v>
                </c:pt>
                <c:pt idx="704">
                  <c:v>210.55</c:v>
                </c:pt>
                <c:pt idx="705">
                  <c:v>208.92</c:v>
                </c:pt>
                <c:pt idx="706">
                  <c:v>212.98</c:v>
                </c:pt>
                <c:pt idx="707">
                  <c:v>216.05</c:v>
                </c:pt>
                <c:pt idx="708">
                  <c:v>219.81</c:v>
                </c:pt>
                <c:pt idx="709">
                  <c:v>219.56</c:v>
                </c:pt>
                <c:pt idx="710">
                  <c:v>220.7</c:v>
                </c:pt>
                <c:pt idx="711">
                  <c:v>220.7</c:v>
                </c:pt>
                <c:pt idx="712">
                  <c:v>220.7</c:v>
                </c:pt>
                <c:pt idx="713">
                  <c:v>221.22</c:v>
                </c:pt>
                <c:pt idx="714">
                  <c:v>223.08</c:v>
                </c:pt>
                <c:pt idx="715">
                  <c:v>226.76</c:v>
                </c:pt>
                <c:pt idx="716">
                  <c:v>226.76</c:v>
                </c:pt>
                <c:pt idx="717">
                  <c:v>227.34</c:v>
                </c:pt>
                <c:pt idx="718">
                  <c:v>227.34</c:v>
                </c:pt>
                <c:pt idx="719">
                  <c:v>227.34</c:v>
                </c:pt>
                <c:pt idx="720">
                  <c:v>228.32</c:v>
                </c:pt>
                <c:pt idx="721">
                  <c:v>232.89</c:v>
                </c:pt>
                <c:pt idx="722">
                  <c:v>232.89</c:v>
                </c:pt>
                <c:pt idx="723">
                  <c:v>235.96</c:v>
                </c:pt>
                <c:pt idx="724">
                  <c:v>236.85</c:v>
                </c:pt>
                <c:pt idx="725">
                  <c:v>236.85</c:v>
                </c:pt>
                <c:pt idx="726">
                  <c:v>236.85</c:v>
                </c:pt>
                <c:pt idx="727">
                  <c:v>240.07</c:v>
                </c:pt>
                <c:pt idx="728">
                  <c:v>238.4</c:v>
                </c:pt>
                <c:pt idx="729">
                  <c:v>239.36</c:v>
                </c:pt>
                <c:pt idx="730">
                  <c:v>241.44</c:v>
                </c:pt>
                <c:pt idx="731">
                  <c:v>244.11</c:v>
                </c:pt>
                <c:pt idx="732">
                  <c:v>244.11</c:v>
                </c:pt>
                <c:pt idx="733">
                  <c:v>244.11</c:v>
                </c:pt>
                <c:pt idx="734">
                  <c:v>248.13</c:v>
                </c:pt>
                <c:pt idx="735">
                  <c:v>245.88</c:v>
                </c:pt>
                <c:pt idx="736">
                  <c:v>245.88</c:v>
                </c:pt>
                <c:pt idx="737">
                  <c:v>250.04</c:v>
                </c:pt>
                <c:pt idx="738">
                  <c:v>253.98</c:v>
                </c:pt>
                <c:pt idx="739">
                  <c:v>253.98</c:v>
                </c:pt>
                <c:pt idx="740">
                  <c:v>253.98</c:v>
                </c:pt>
                <c:pt idx="741">
                  <c:v>250.96</c:v>
                </c:pt>
                <c:pt idx="742">
                  <c:v>253.55</c:v>
                </c:pt>
                <c:pt idx="743">
                  <c:v>254.93</c:v>
                </c:pt>
                <c:pt idx="744">
                  <c:v>249.99</c:v>
                </c:pt>
                <c:pt idx="745">
                  <c:v>251.04</c:v>
                </c:pt>
                <c:pt idx="746">
                  <c:v>251.04</c:v>
                </c:pt>
                <c:pt idx="747">
                  <c:v>251.04</c:v>
                </c:pt>
                <c:pt idx="748">
                  <c:v>253.19</c:v>
                </c:pt>
                <c:pt idx="749">
                  <c:v>254.71</c:v>
                </c:pt>
                <c:pt idx="750">
                  <c:v>256.08999999999997</c:v>
                </c:pt>
                <c:pt idx="751">
                  <c:v>254.03</c:v>
                </c:pt>
                <c:pt idx="752">
                  <c:v>254.03</c:v>
                </c:pt>
                <c:pt idx="753">
                  <c:v>259.60000000000002</c:v>
                </c:pt>
                <c:pt idx="754">
                  <c:v>259.60000000000002</c:v>
                </c:pt>
                <c:pt idx="755">
                  <c:v>259.60000000000002</c:v>
                </c:pt>
                <c:pt idx="756">
                  <c:v>259.43</c:v>
                </c:pt>
                <c:pt idx="757">
                  <c:v>258.3</c:v>
                </c:pt>
                <c:pt idx="758">
                  <c:v>255.11</c:v>
                </c:pt>
                <c:pt idx="759">
                  <c:v>252.91</c:v>
                </c:pt>
                <c:pt idx="760">
                  <c:v>252.91</c:v>
                </c:pt>
                <c:pt idx="761">
                  <c:v>252.91</c:v>
                </c:pt>
                <c:pt idx="762">
                  <c:v>249.44</c:v>
                </c:pt>
                <c:pt idx="763">
                  <c:v>245.39</c:v>
                </c:pt>
                <c:pt idx="764">
                  <c:v>248.87</c:v>
                </c:pt>
                <c:pt idx="765">
                  <c:v>246.58</c:v>
                </c:pt>
                <c:pt idx="766">
                  <c:v>248.85</c:v>
                </c:pt>
                <c:pt idx="767">
                  <c:v>248.85</c:v>
                </c:pt>
                <c:pt idx="768">
                  <c:v>248.85</c:v>
                </c:pt>
                <c:pt idx="769">
                  <c:v>253.65</c:v>
                </c:pt>
                <c:pt idx="770">
                  <c:v>233.3</c:v>
                </c:pt>
                <c:pt idx="771">
                  <c:v>241.35</c:v>
                </c:pt>
                <c:pt idx="772">
                  <c:v>246.9</c:v>
                </c:pt>
                <c:pt idx="773">
                  <c:v>252.05</c:v>
                </c:pt>
                <c:pt idx="774">
                  <c:v>252.05</c:v>
                </c:pt>
                <c:pt idx="775">
                  <c:v>252.05</c:v>
                </c:pt>
                <c:pt idx="776">
                  <c:v>259.02999999999997</c:v>
                </c:pt>
                <c:pt idx="777">
                  <c:v>263.12</c:v>
                </c:pt>
                <c:pt idx="778">
                  <c:v>264.32</c:v>
                </c:pt>
                <c:pt idx="779">
                  <c:v>275.87</c:v>
                </c:pt>
                <c:pt idx="780">
                  <c:v>273.54000000000002</c:v>
                </c:pt>
                <c:pt idx="781">
                  <c:v>273.54000000000002</c:v>
                </c:pt>
                <c:pt idx="782">
                  <c:v>273.54000000000002</c:v>
                </c:pt>
                <c:pt idx="783">
                  <c:v>273.54000000000002</c:v>
                </c:pt>
                <c:pt idx="784">
                  <c:v>270.17</c:v>
                </c:pt>
                <c:pt idx="785">
                  <c:v>269.17</c:v>
                </c:pt>
                <c:pt idx="786">
                  <c:v>272.16000000000003</c:v>
                </c:pt>
                <c:pt idx="787">
                  <c:v>271.27</c:v>
                </c:pt>
                <c:pt idx="788">
                  <c:v>271.27</c:v>
                </c:pt>
                <c:pt idx="789">
                  <c:v>271.27</c:v>
                </c:pt>
                <c:pt idx="790">
                  <c:v>271.64</c:v>
                </c:pt>
                <c:pt idx="791">
                  <c:v>273.97000000000003</c:v>
                </c:pt>
                <c:pt idx="792">
                  <c:v>270.95</c:v>
                </c:pt>
                <c:pt idx="793">
                  <c:v>268.39</c:v>
                </c:pt>
                <c:pt idx="794">
                  <c:v>271.42</c:v>
                </c:pt>
                <c:pt idx="795">
                  <c:v>271.42</c:v>
                </c:pt>
                <c:pt idx="796">
                  <c:v>271.42</c:v>
                </c:pt>
              </c:numCache>
            </c:numRef>
          </c:val>
          <c:smooth val="0"/>
          <c:extLst>
            <c:ext xmlns:c16="http://schemas.microsoft.com/office/drawing/2014/chart" uri="{C3380CC4-5D6E-409C-BE32-E72D297353CC}">
              <c16:uniqueId val="{00000000-F619-421F-A40A-55954EAA0239}"/>
            </c:ext>
          </c:extLst>
        </c:ser>
        <c:ser>
          <c:idx val="1"/>
          <c:order val="1"/>
          <c:tx>
            <c:strRef>
              <c:f>'NIFTY 50-26-04-2024-to-30-06-20'!$AD$1</c:f>
              <c:strCache>
                <c:ptCount val="1"/>
                <c:pt idx="0">
                  <c:v>BSE 500</c:v>
                </c:pt>
              </c:strCache>
            </c:strRef>
          </c:tx>
          <c:spPr>
            <a:ln w="28575" cap="rnd">
              <a:solidFill>
                <a:schemeClr val="accent2"/>
              </a:solidFill>
              <a:round/>
            </a:ln>
            <a:effectLst/>
          </c:spPr>
          <c:marker>
            <c:symbol val="none"/>
          </c:marker>
          <c:cat>
            <c:numRef>
              <c:f>'NIFTY 50-26-04-2024-to-30-06-20'!$AB$2:$AB$798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 50-26-04-2024-to-30-06-20'!$AD$2:$AD$798</c:f>
              <c:numCache>
                <c:formatCode>General</c:formatCode>
                <c:ptCount val="797"/>
                <c:pt idx="0">
                  <c:v>100</c:v>
                </c:pt>
                <c:pt idx="1">
                  <c:v>99.07</c:v>
                </c:pt>
                <c:pt idx="2">
                  <c:v>100.13</c:v>
                </c:pt>
                <c:pt idx="3">
                  <c:v>99.25</c:v>
                </c:pt>
                <c:pt idx="4">
                  <c:v>99.25</c:v>
                </c:pt>
                <c:pt idx="5">
                  <c:v>99.25</c:v>
                </c:pt>
                <c:pt idx="6">
                  <c:v>98.93</c:v>
                </c:pt>
                <c:pt idx="7">
                  <c:v>98.93</c:v>
                </c:pt>
                <c:pt idx="8">
                  <c:v>96.63</c:v>
                </c:pt>
                <c:pt idx="9">
                  <c:v>96.68</c:v>
                </c:pt>
                <c:pt idx="10">
                  <c:v>95</c:v>
                </c:pt>
                <c:pt idx="11">
                  <c:v>95</c:v>
                </c:pt>
                <c:pt idx="12">
                  <c:v>95</c:v>
                </c:pt>
                <c:pt idx="13">
                  <c:v>93.98</c:v>
                </c:pt>
                <c:pt idx="14">
                  <c:v>93.06</c:v>
                </c:pt>
                <c:pt idx="15">
                  <c:v>92.5</c:v>
                </c:pt>
                <c:pt idx="16">
                  <c:v>90.43</c:v>
                </c:pt>
                <c:pt idx="17">
                  <c:v>90.43</c:v>
                </c:pt>
                <c:pt idx="18">
                  <c:v>90.43</c:v>
                </c:pt>
                <c:pt idx="19">
                  <c:v>90.43</c:v>
                </c:pt>
                <c:pt idx="20">
                  <c:v>91.09</c:v>
                </c:pt>
                <c:pt idx="21">
                  <c:v>93.48</c:v>
                </c:pt>
                <c:pt idx="22">
                  <c:v>93.42</c:v>
                </c:pt>
                <c:pt idx="23">
                  <c:v>90.98</c:v>
                </c:pt>
                <c:pt idx="24">
                  <c:v>93.29</c:v>
                </c:pt>
                <c:pt idx="25">
                  <c:v>93.29</c:v>
                </c:pt>
                <c:pt idx="26">
                  <c:v>93.29</c:v>
                </c:pt>
                <c:pt idx="27">
                  <c:v>92.9</c:v>
                </c:pt>
                <c:pt idx="28">
                  <c:v>92.3</c:v>
                </c:pt>
                <c:pt idx="29">
                  <c:v>91.25</c:v>
                </c:pt>
                <c:pt idx="30">
                  <c:v>92.18</c:v>
                </c:pt>
                <c:pt idx="31">
                  <c:v>93.19</c:v>
                </c:pt>
                <c:pt idx="32">
                  <c:v>93.19</c:v>
                </c:pt>
                <c:pt idx="33">
                  <c:v>93.19</c:v>
                </c:pt>
                <c:pt idx="34">
                  <c:v>95.07</c:v>
                </c:pt>
                <c:pt idx="35">
                  <c:v>94.81</c:v>
                </c:pt>
                <c:pt idx="36">
                  <c:v>94.52</c:v>
                </c:pt>
                <c:pt idx="37">
                  <c:v>95.09</c:v>
                </c:pt>
                <c:pt idx="38">
                  <c:v>94.47</c:v>
                </c:pt>
                <c:pt idx="39">
                  <c:v>94.47</c:v>
                </c:pt>
                <c:pt idx="40">
                  <c:v>94.47</c:v>
                </c:pt>
                <c:pt idx="41">
                  <c:v>94.32</c:v>
                </c:pt>
                <c:pt idx="42">
                  <c:v>93.54</c:v>
                </c:pt>
                <c:pt idx="43">
                  <c:v>93.23</c:v>
                </c:pt>
                <c:pt idx="44">
                  <c:v>93.83</c:v>
                </c:pt>
                <c:pt idx="45">
                  <c:v>92.52</c:v>
                </c:pt>
                <c:pt idx="46">
                  <c:v>92.52</c:v>
                </c:pt>
                <c:pt idx="47">
                  <c:v>92.52</c:v>
                </c:pt>
                <c:pt idx="48">
                  <c:v>90.08</c:v>
                </c:pt>
                <c:pt idx="49">
                  <c:v>89.85</c:v>
                </c:pt>
                <c:pt idx="50">
                  <c:v>89.83</c:v>
                </c:pt>
                <c:pt idx="51">
                  <c:v>87.87</c:v>
                </c:pt>
                <c:pt idx="52">
                  <c:v>87.28</c:v>
                </c:pt>
                <c:pt idx="53">
                  <c:v>87.28</c:v>
                </c:pt>
                <c:pt idx="54">
                  <c:v>87.28</c:v>
                </c:pt>
                <c:pt idx="55">
                  <c:v>86.94</c:v>
                </c:pt>
                <c:pt idx="56">
                  <c:v>88.91</c:v>
                </c:pt>
                <c:pt idx="57">
                  <c:v>87.59</c:v>
                </c:pt>
                <c:pt idx="58">
                  <c:v>88.49</c:v>
                </c:pt>
                <c:pt idx="59">
                  <c:v>89.44</c:v>
                </c:pt>
                <c:pt idx="60">
                  <c:v>89.44</c:v>
                </c:pt>
                <c:pt idx="61">
                  <c:v>89.44</c:v>
                </c:pt>
                <c:pt idx="62">
                  <c:v>90.25</c:v>
                </c:pt>
                <c:pt idx="63">
                  <c:v>90.41</c:v>
                </c:pt>
                <c:pt idx="64">
                  <c:v>90.1</c:v>
                </c:pt>
                <c:pt idx="65">
                  <c:v>89.87</c:v>
                </c:pt>
                <c:pt idx="66">
                  <c:v>89.93</c:v>
                </c:pt>
                <c:pt idx="67">
                  <c:v>89.93</c:v>
                </c:pt>
                <c:pt idx="68">
                  <c:v>89.93</c:v>
                </c:pt>
                <c:pt idx="69">
                  <c:v>90.46</c:v>
                </c:pt>
                <c:pt idx="70">
                  <c:v>90.38</c:v>
                </c:pt>
                <c:pt idx="71">
                  <c:v>91.53</c:v>
                </c:pt>
                <c:pt idx="72">
                  <c:v>92.42</c:v>
                </c:pt>
                <c:pt idx="73">
                  <c:v>92.83</c:v>
                </c:pt>
                <c:pt idx="74">
                  <c:v>92.83</c:v>
                </c:pt>
                <c:pt idx="75">
                  <c:v>92.83</c:v>
                </c:pt>
                <c:pt idx="76">
                  <c:v>93.23</c:v>
                </c:pt>
                <c:pt idx="77">
                  <c:v>92.53</c:v>
                </c:pt>
                <c:pt idx="78">
                  <c:v>92.16</c:v>
                </c:pt>
                <c:pt idx="79">
                  <c:v>92</c:v>
                </c:pt>
                <c:pt idx="80">
                  <c:v>92.59</c:v>
                </c:pt>
                <c:pt idx="81">
                  <c:v>92.59</c:v>
                </c:pt>
                <c:pt idx="82">
                  <c:v>92.59</c:v>
                </c:pt>
                <c:pt idx="83">
                  <c:v>93.88</c:v>
                </c:pt>
                <c:pt idx="84">
                  <c:v>94.33</c:v>
                </c:pt>
                <c:pt idx="85">
                  <c:v>95.07</c:v>
                </c:pt>
                <c:pt idx="86">
                  <c:v>95.81</c:v>
                </c:pt>
                <c:pt idx="87">
                  <c:v>96.2</c:v>
                </c:pt>
                <c:pt idx="88">
                  <c:v>96.2</c:v>
                </c:pt>
                <c:pt idx="89">
                  <c:v>96.2</c:v>
                </c:pt>
                <c:pt idx="90">
                  <c:v>95.83</c:v>
                </c:pt>
                <c:pt idx="91">
                  <c:v>94.88</c:v>
                </c:pt>
                <c:pt idx="92">
                  <c:v>95.74</c:v>
                </c:pt>
                <c:pt idx="93">
                  <c:v>97.13</c:v>
                </c:pt>
                <c:pt idx="94">
                  <c:v>98.44</c:v>
                </c:pt>
                <c:pt idx="95">
                  <c:v>98.44</c:v>
                </c:pt>
                <c:pt idx="96">
                  <c:v>98.44</c:v>
                </c:pt>
                <c:pt idx="97">
                  <c:v>99.67</c:v>
                </c:pt>
                <c:pt idx="98">
                  <c:v>99.82</c:v>
                </c:pt>
                <c:pt idx="99">
                  <c:v>99.86</c:v>
                </c:pt>
                <c:pt idx="100">
                  <c:v>99.97</c:v>
                </c:pt>
                <c:pt idx="101">
                  <c:v>100.01</c:v>
                </c:pt>
                <c:pt idx="102">
                  <c:v>100.01</c:v>
                </c:pt>
                <c:pt idx="103">
                  <c:v>100.01</c:v>
                </c:pt>
                <c:pt idx="104">
                  <c:v>100.67</c:v>
                </c:pt>
                <c:pt idx="105">
                  <c:v>100.67</c:v>
                </c:pt>
                <c:pt idx="106">
                  <c:v>100.66</c:v>
                </c:pt>
                <c:pt idx="107">
                  <c:v>101.41</c:v>
                </c:pt>
                <c:pt idx="108">
                  <c:v>101.72</c:v>
                </c:pt>
                <c:pt idx="109">
                  <c:v>101.72</c:v>
                </c:pt>
                <c:pt idx="110">
                  <c:v>101.72</c:v>
                </c:pt>
                <c:pt idx="111">
                  <c:v>101.72</c:v>
                </c:pt>
                <c:pt idx="112">
                  <c:v>102.65</c:v>
                </c:pt>
                <c:pt idx="113">
                  <c:v>103.34</c:v>
                </c:pt>
                <c:pt idx="114">
                  <c:v>103.51</c:v>
                </c:pt>
                <c:pt idx="115">
                  <c:v>102.4</c:v>
                </c:pt>
                <c:pt idx="116">
                  <c:v>102.4</c:v>
                </c:pt>
                <c:pt idx="117">
                  <c:v>102.4</c:v>
                </c:pt>
                <c:pt idx="118">
                  <c:v>100.83</c:v>
                </c:pt>
                <c:pt idx="119">
                  <c:v>101.42</c:v>
                </c:pt>
                <c:pt idx="120">
                  <c:v>101.72</c:v>
                </c:pt>
                <c:pt idx="121">
                  <c:v>101.46</c:v>
                </c:pt>
                <c:pt idx="122">
                  <c:v>101.74</c:v>
                </c:pt>
                <c:pt idx="123">
                  <c:v>101.74</c:v>
                </c:pt>
                <c:pt idx="124">
                  <c:v>101.74</c:v>
                </c:pt>
                <c:pt idx="125">
                  <c:v>100.6</c:v>
                </c:pt>
                <c:pt idx="126">
                  <c:v>102.98</c:v>
                </c:pt>
                <c:pt idx="127">
                  <c:v>102.98</c:v>
                </c:pt>
                <c:pt idx="128">
                  <c:v>102.19</c:v>
                </c:pt>
                <c:pt idx="129">
                  <c:v>102.12</c:v>
                </c:pt>
                <c:pt idx="130">
                  <c:v>102.12</c:v>
                </c:pt>
                <c:pt idx="131">
                  <c:v>102.12</c:v>
                </c:pt>
                <c:pt idx="132">
                  <c:v>102.73</c:v>
                </c:pt>
                <c:pt idx="133">
                  <c:v>102.88</c:v>
                </c:pt>
                <c:pt idx="134">
                  <c:v>102.91</c:v>
                </c:pt>
                <c:pt idx="135">
                  <c:v>103.71</c:v>
                </c:pt>
                <c:pt idx="136">
                  <c:v>103.89</c:v>
                </c:pt>
                <c:pt idx="137">
                  <c:v>103.89</c:v>
                </c:pt>
                <c:pt idx="138">
                  <c:v>103.89</c:v>
                </c:pt>
                <c:pt idx="139">
                  <c:v>104.64</c:v>
                </c:pt>
                <c:pt idx="140">
                  <c:v>105.26</c:v>
                </c:pt>
                <c:pt idx="141">
                  <c:v>105</c:v>
                </c:pt>
                <c:pt idx="142">
                  <c:v>104.67</c:v>
                </c:pt>
                <c:pt idx="143">
                  <c:v>102.43</c:v>
                </c:pt>
                <c:pt idx="144">
                  <c:v>102.43</c:v>
                </c:pt>
                <c:pt idx="145">
                  <c:v>102.43</c:v>
                </c:pt>
                <c:pt idx="146">
                  <c:v>102.72</c:v>
                </c:pt>
                <c:pt idx="147">
                  <c:v>103.9</c:v>
                </c:pt>
                <c:pt idx="148">
                  <c:v>103.19</c:v>
                </c:pt>
                <c:pt idx="149">
                  <c:v>103.03</c:v>
                </c:pt>
                <c:pt idx="150">
                  <c:v>101.16</c:v>
                </c:pt>
                <c:pt idx="151">
                  <c:v>101.16</c:v>
                </c:pt>
                <c:pt idx="152">
                  <c:v>101.16</c:v>
                </c:pt>
                <c:pt idx="153">
                  <c:v>98.92</c:v>
                </c:pt>
                <c:pt idx="154">
                  <c:v>98.93</c:v>
                </c:pt>
                <c:pt idx="155">
                  <c:v>98.21</c:v>
                </c:pt>
                <c:pt idx="156">
                  <c:v>98.1</c:v>
                </c:pt>
                <c:pt idx="157">
                  <c:v>99.64</c:v>
                </c:pt>
                <c:pt idx="158">
                  <c:v>99.64</c:v>
                </c:pt>
                <c:pt idx="159">
                  <c:v>99.64</c:v>
                </c:pt>
                <c:pt idx="160">
                  <c:v>98.35</c:v>
                </c:pt>
                <c:pt idx="161">
                  <c:v>100.54</c:v>
                </c:pt>
                <c:pt idx="162">
                  <c:v>100.54</c:v>
                </c:pt>
                <c:pt idx="163">
                  <c:v>101.13</c:v>
                </c:pt>
                <c:pt idx="164">
                  <c:v>101</c:v>
                </c:pt>
                <c:pt idx="165">
                  <c:v>101</c:v>
                </c:pt>
                <c:pt idx="166">
                  <c:v>101</c:v>
                </c:pt>
                <c:pt idx="167">
                  <c:v>100.44</c:v>
                </c:pt>
                <c:pt idx="168">
                  <c:v>98.89</c:v>
                </c:pt>
                <c:pt idx="169">
                  <c:v>99.62</c:v>
                </c:pt>
                <c:pt idx="170">
                  <c:v>98.96</c:v>
                </c:pt>
                <c:pt idx="171">
                  <c:v>99.54</c:v>
                </c:pt>
                <c:pt idx="172">
                  <c:v>99.54</c:v>
                </c:pt>
                <c:pt idx="173">
                  <c:v>99.54</c:v>
                </c:pt>
                <c:pt idx="174">
                  <c:v>100.16</c:v>
                </c:pt>
                <c:pt idx="175">
                  <c:v>101.15</c:v>
                </c:pt>
                <c:pt idx="176">
                  <c:v>101.22</c:v>
                </c:pt>
                <c:pt idx="177">
                  <c:v>101.52</c:v>
                </c:pt>
                <c:pt idx="178">
                  <c:v>101.35</c:v>
                </c:pt>
                <c:pt idx="179">
                  <c:v>101.35</c:v>
                </c:pt>
                <c:pt idx="180">
                  <c:v>101.35</c:v>
                </c:pt>
                <c:pt idx="181">
                  <c:v>102.13</c:v>
                </c:pt>
                <c:pt idx="182">
                  <c:v>101.86</c:v>
                </c:pt>
                <c:pt idx="183">
                  <c:v>101.86</c:v>
                </c:pt>
                <c:pt idx="184">
                  <c:v>102.42</c:v>
                </c:pt>
                <c:pt idx="185">
                  <c:v>102.41</c:v>
                </c:pt>
                <c:pt idx="186">
                  <c:v>102.41</c:v>
                </c:pt>
                <c:pt idx="187">
                  <c:v>102.41</c:v>
                </c:pt>
                <c:pt idx="188">
                  <c:v>103.63</c:v>
                </c:pt>
                <c:pt idx="189">
                  <c:v>104.42</c:v>
                </c:pt>
                <c:pt idx="190">
                  <c:v>104.15</c:v>
                </c:pt>
                <c:pt idx="191">
                  <c:v>104.09</c:v>
                </c:pt>
                <c:pt idx="192">
                  <c:v>104.38</c:v>
                </c:pt>
                <c:pt idx="193">
                  <c:v>104.38</c:v>
                </c:pt>
                <c:pt idx="194">
                  <c:v>104.38</c:v>
                </c:pt>
                <c:pt idx="195">
                  <c:v>104.95</c:v>
                </c:pt>
                <c:pt idx="196">
                  <c:v>104.95</c:v>
                </c:pt>
                <c:pt idx="197">
                  <c:v>104.64</c:v>
                </c:pt>
                <c:pt idx="198">
                  <c:v>103.8</c:v>
                </c:pt>
                <c:pt idx="199">
                  <c:v>105.19</c:v>
                </c:pt>
                <c:pt idx="200">
                  <c:v>105.19</c:v>
                </c:pt>
                <c:pt idx="201">
                  <c:v>105.19</c:v>
                </c:pt>
                <c:pt idx="202">
                  <c:v>105.17</c:v>
                </c:pt>
                <c:pt idx="203">
                  <c:v>105.45</c:v>
                </c:pt>
                <c:pt idx="204">
                  <c:v>105.22</c:v>
                </c:pt>
                <c:pt idx="205">
                  <c:v>104.77</c:v>
                </c:pt>
                <c:pt idx="206">
                  <c:v>104.47</c:v>
                </c:pt>
                <c:pt idx="207">
                  <c:v>104.47</c:v>
                </c:pt>
                <c:pt idx="208">
                  <c:v>104.47</c:v>
                </c:pt>
                <c:pt idx="209">
                  <c:v>103.79</c:v>
                </c:pt>
                <c:pt idx="210">
                  <c:v>104.16</c:v>
                </c:pt>
                <c:pt idx="211">
                  <c:v>104.35</c:v>
                </c:pt>
                <c:pt idx="212">
                  <c:v>105.32</c:v>
                </c:pt>
                <c:pt idx="213">
                  <c:v>105.59</c:v>
                </c:pt>
                <c:pt idx="214">
                  <c:v>105.59</c:v>
                </c:pt>
                <c:pt idx="215">
                  <c:v>105.59</c:v>
                </c:pt>
                <c:pt idx="216">
                  <c:v>105.99</c:v>
                </c:pt>
                <c:pt idx="217">
                  <c:v>106.16</c:v>
                </c:pt>
                <c:pt idx="218">
                  <c:v>107.07</c:v>
                </c:pt>
                <c:pt idx="219">
                  <c:v>107.45</c:v>
                </c:pt>
                <c:pt idx="220">
                  <c:v>107.16</c:v>
                </c:pt>
                <c:pt idx="221">
                  <c:v>107.16</c:v>
                </c:pt>
                <c:pt idx="222">
                  <c:v>107.16</c:v>
                </c:pt>
                <c:pt idx="223">
                  <c:v>107.18</c:v>
                </c:pt>
                <c:pt idx="224">
                  <c:v>106.88</c:v>
                </c:pt>
                <c:pt idx="225">
                  <c:v>106.49</c:v>
                </c:pt>
                <c:pt idx="226">
                  <c:v>106.8</c:v>
                </c:pt>
                <c:pt idx="227">
                  <c:v>106.13</c:v>
                </c:pt>
                <c:pt idx="228">
                  <c:v>106.13</c:v>
                </c:pt>
                <c:pt idx="229">
                  <c:v>106.13</c:v>
                </c:pt>
                <c:pt idx="230">
                  <c:v>106.2</c:v>
                </c:pt>
                <c:pt idx="231">
                  <c:v>106.7</c:v>
                </c:pt>
                <c:pt idx="232">
                  <c:v>107.11</c:v>
                </c:pt>
                <c:pt idx="233">
                  <c:v>105.9</c:v>
                </c:pt>
                <c:pt idx="234">
                  <c:v>104.91</c:v>
                </c:pt>
                <c:pt idx="235">
                  <c:v>104.91</c:v>
                </c:pt>
                <c:pt idx="236">
                  <c:v>104.91</c:v>
                </c:pt>
                <c:pt idx="237">
                  <c:v>105.71</c:v>
                </c:pt>
                <c:pt idx="238">
                  <c:v>105.51</c:v>
                </c:pt>
                <c:pt idx="239">
                  <c:v>104.19</c:v>
                </c:pt>
                <c:pt idx="240">
                  <c:v>103.53</c:v>
                </c:pt>
                <c:pt idx="241">
                  <c:v>100.95</c:v>
                </c:pt>
                <c:pt idx="242">
                  <c:v>100.95</c:v>
                </c:pt>
                <c:pt idx="243">
                  <c:v>100.95</c:v>
                </c:pt>
                <c:pt idx="244">
                  <c:v>102.63</c:v>
                </c:pt>
                <c:pt idx="245">
                  <c:v>103.45</c:v>
                </c:pt>
                <c:pt idx="246">
                  <c:v>103.57</c:v>
                </c:pt>
                <c:pt idx="247">
                  <c:v>103.93</c:v>
                </c:pt>
                <c:pt idx="248">
                  <c:v>103.69</c:v>
                </c:pt>
                <c:pt idx="249">
                  <c:v>103.69</c:v>
                </c:pt>
                <c:pt idx="250">
                  <c:v>103.69</c:v>
                </c:pt>
                <c:pt idx="251">
                  <c:v>104.18</c:v>
                </c:pt>
                <c:pt idx="252">
                  <c:v>104.41</c:v>
                </c:pt>
                <c:pt idx="253">
                  <c:v>103.3</c:v>
                </c:pt>
                <c:pt idx="254">
                  <c:v>103.24</c:v>
                </c:pt>
                <c:pt idx="255">
                  <c:v>102.48</c:v>
                </c:pt>
                <c:pt idx="256">
                  <c:v>102.48</c:v>
                </c:pt>
                <c:pt idx="257">
                  <c:v>102.48</c:v>
                </c:pt>
                <c:pt idx="258">
                  <c:v>103.68</c:v>
                </c:pt>
                <c:pt idx="259">
                  <c:v>102.83</c:v>
                </c:pt>
                <c:pt idx="260">
                  <c:v>102.69</c:v>
                </c:pt>
                <c:pt idx="261">
                  <c:v>102.54</c:v>
                </c:pt>
                <c:pt idx="262">
                  <c:v>102.98</c:v>
                </c:pt>
                <c:pt idx="263">
                  <c:v>102.98</c:v>
                </c:pt>
                <c:pt idx="264">
                  <c:v>102.98</c:v>
                </c:pt>
                <c:pt idx="265">
                  <c:v>102.72</c:v>
                </c:pt>
                <c:pt idx="266">
                  <c:v>103.33</c:v>
                </c:pt>
                <c:pt idx="267">
                  <c:v>103.8</c:v>
                </c:pt>
                <c:pt idx="268">
                  <c:v>103.5</c:v>
                </c:pt>
                <c:pt idx="269">
                  <c:v>103.02</c:v>
                </c:pt>
                <c:pt idx="270">
                  <c:v>103.02</c:v>
                </c:pt>
                <c:pt idx="271">
                  <c:v>103.02</c:v>
                </c:pt>
                <c:pt idx="272">
                  <c:v>103.39</c:v>
                </c:pt>
                <c:pt idx="273">
                  <c:v>103.27</c:v>
                </c:pt>
                <c:pt idx="274">
                  <c:v>101.83</c:v>
                </c:pt>
                <c:pt idx="275">
                  <c:v>101.83</c:v>
                </c:pt>
                <c:pt idx="276">
                  <c:v>99.83</c:v>
                </c:pt>
                <c:pt idx="277">
                  <c:v>99.83</c:v>
                </c:pt>
                <c:pt idx="278">
                  <c:v>99.83</c:v>
                </c:pt>
                <c:pt idx="279">
                  <c:v>99.66</c:v>
                </c:pt>
                <c:pt idx="280">
                  <c:v>100.21</c:v>
                </c:pt>
                <c:pt idx="281">
                  <c:v>99.58</c:v>
                </c:pt>
                <c:pt idx="282">
                  <c:v>99.54</c:v>
                </c:pt>
                <c:pt idx="283">
                  <c:v>100.35</c:v>
                </c:pt>
                <c:pt idx="284">
                  <c:v>100.35</c:v>
                </c:pt>
                <c:pt idx="285">
                  <c:v>100.35</c:v>
                </c:pt>
                <c:pt idx="286">
                  <c:v>100.15</c:v>
                </c:pt>
                <c:pt idx="287">
                  <c:v>99.92</c:v>
                </c:pt>
                <c:pt idx="288">
                  <c:v>100.76</c:v>
                </c:pt>
                <c:pt idx="289">
                  <c:v>100.76</c:v>
                </c:pt>
                <c:pt idx="290">
                  <c:v>100.64</c:v>
                </c:pt>
                <c:pt idx="291">
                  <c:v>100.64</c:v>
                </c:pt>
                <c:pt idx="292">
                  <c:v>100.64</c:v>
                </c:pt>
                <c:pt idx="293">
                  <c:v>99.88</c:v>
                </c:pt>
                <c:pt idx="294">
                  <c:v>100.33</c:v>
                </c:pt>
                <c:pt idx="295">
                  <c:v>100.79</c:v>
                </c:pt>
                <c:pt idx="296">
                  <c:v>101.11</c:v>
                </c:pt>
                <c:pt idx="297">
                  <c:v>100.57</c:v>
                </c:pt>
                <c:pt idx="298">
                  <c:v>100.57</c:v>
                </c:pt>
                <c:pt idx="299">
                  <c:v>100.57</c:v>
                </c:pt>
                <c:pt idx="300">
                  <c:v>100.14</c:v>
                </c:pt>
                <c:pt idx="301">
                  <c:v>99.98</c:v>
                </c:pt>
                <c:pt idx="302">
                  <c:v>98.54</c:v>
                </c:pt>
                <c:pt idx="303">
                  <c:v>98.33</c:v>
                </c:pt>
                <c:pt idx="304">
                  <c:v>98.06</c:v>
                </c:pt>
                <c:pt idx="305">
                  <c:v>98.06</c:v>
                </c:pt>
                <c:pt idx="306">
                  <c:v>98.06</c:v>
                </c:pt>
                <c:pt idx="307">
                  <c:v>97.5</c:v>
                </c:pt>
                <c:pt idx="308">
                  <c:v>97.29</c:v>
                </c:pt>
                <c:pt idx="309">
                  <c:v>98.26</c:v>
                </c:pt>
                <c:pt idx="310">
                  <c:v>97.76</c:v>
                </c:pt>
                <c:pt idx="311">
                  <c:v>99.02</c:v>
                </c:pt>
                <c:pt idx="312">
                  <c:v>99.02</c:v>
                </c:pt>
                <c:pt idx="313">
                  <c:v>99.02</c:v>
                </c:pt>
                <c:pt idx="314">
                  <c:v>99.73</c:v>
                </c:pt>
                <c:pt idx="315">
                  <c:v>99.73</c:v>
                </c:pt>
                <c:pt idx="316">
                  <c:v>100.02</c:v>
                </c:pt>
                <c:pt idx="317">
                  <c:v>99.26</c:v>
                </c:pt>
                <c:pt idx="318">
                  <c:v>98.42</c:v>
                </c:pt>
                <c:pt idx="319">
                  <c:v>98.42</c:v>
                </c:pt>
                <c:pt idx="320">
                  <c:v>98.42</c:v>
                </c:pt>
                <c:pt idx="321">
                  <c:v>96.92</c:v>
                </c:pt>
                <c:pt idx="322">
                  <c:v>96.29</c:v>
                </c:pt>
                <c:pt idx="323">
                  <c:v>96.01</c:v>
                </c:pt>
                <c:pt idx="324">
                  <c:v>96.11</c:v>
                </c:pt>
                <c:pt idx="325">
                  <c:v>96.7</c:v>
                </c:pt>
                <c:pt idx="326">
                  <c:v>96.7</c:v>
                </c:pt>
                <c:pt idx="327">
                  <c:v>96.7</c:v>
                </c:pt>
                <c:pt idx="328">
                  <c:v>96</c:v>
                </c:pt>
                <c:pt idx="329">
                  <c:v>96.63</c:v>
                </c:pt>
                <c:pt idx="330">
                  <c:v>96.94</c:v>
                </c:pt>
                <c:pt idx="331">
                  <c:v>96.56</c:v>
                </c:pt>
                <c:pt idx="332">
                  <c:v>95.73</c:v>
                </c:pt>
                <c:pt idx="333">
                  <c:v>95.73</c:v>
                </c:pt>
                <c:pt idx="334">
                  <c:v>95.73</c:v>
                </c:pt>
                <c:pt idx="335">
                  <c:v>95.61</c:v>
                </c:pt>
                <c:pt idx="336">
                  <c:v>95.28</c:v>
                </c:pt>
                <c:pt idx="337">
                  <c:v>96.18</c:v>
                </c:pt>
                <c:pt idx="338">
                  <c:v>96.18</c:v>
                </c:pt>
                <c:pt idx="339">
                  <c:v>97.6</c:v>
                </c:pt>
                <c:pt idx="340">
                  <c:v>97.6</c:v>
                </c:pt>
                <c:pt idx="341">
                  <c:v>97.6</c:v>
                </c:pt>
                <c:pt idx="342">
                  <c:v>97.88</c:v>
                </c:pt>
                <c:pt idx="343">
                  <c:v>97.88</c:v>
                </c:pt>
                <c:pt idx="344">
                  <c:v>98.6</c:v>
                </c:pt>
                <c:pt idx="345">
                  <c:v>98.93</c:v>
                </c:pt>
                <c:pt idx="346">
                  <c:v>98.93</c:v>
                </c:pt>
                <c:pt idx="347">
                  <c:v>98.93</c:v>
                </c:pt>
                <c:pt idx="348">
                  <c:v>98.93</c:v>
                </c:pt>
                <c:pt idx="349">
                  <c:v>99.15</c:v>
                </c:pt>
                <c:pt idx="350">
                  <c:v>99.68</c:v>
                </c:pt>
                <c:pt idx="351">
                  <c:v>100.17</c:v>
                </c:pt>
                <c:pt idx="352">
                  <c:v>100.25</c:v>
                </c:pt>
                <c:pt idx="353">
                  <c:v>100.25</c:v>
                </c:pt>
                <c:pt idx="354">
                  <c:v>100.25</c:v>
                </c:pt>
                <c:pt idx="355">
                  <c:v>100.25</c:v>
                </c:pt>
                <c:pt idx="356">
                  <c:v>99.9</c:v>
                </c:pt>
                <c:pt idx="357">
                  <c:v>99.85</c:v>
                </c:pt>
                <c:pt idx="358">
                  <c:v>99.58</c:v>
                </c:pt>
                <c:pt idx="359">
                  <c:v>99.62</c:v>
                </c:pt>
                <c:pt idx="360">
                  <c:v>99.51</c:v>
                </c:pt>
                <c:pt idx="361">
                  <c:v>99.51</c:v>
                </c:pt>
                <c:pt idx="362">
                  <c:v>99.51</c:v>
                </c:pt>
                <c:pt idx="363">
                  <c:v>100.07</c:v>
                </c:pt>
                <c:pt idx="364">
                  <c:v>100.24</c:v>
                </c:pt>
                <c:pt idx="365">
                  <c:v>100.52</c:v>
                </c:pt>
                <c:pt idx="366">
                  <c:v>101.07</c:v>
                </c:pt>
                <c:pt idx="367">
                  <c:v>102.02</c:v>
                </c:pt>
                <c:pt idx="368">
                  <c:v>102.02</c:v>
                </c:pt>
                <c:pt idx="369">
                  <c:v>102.02</c:v>
                </c:pt>
                <c:pt idx="370">
                  <c:v>102.02</c:v>
                </c:pt>
                <c:pt idx="371">
                  <c:v>102.59</c:v>
                </c:pt>
                <c:pt idx="372">
                  <c:v>102.43</c:v>
                </c:pt>
                <c:pt idx="373">
                  <c:v>103.28</c:v>
                </c:pt>
                <c:pt idx="374">
                  <c:v>102.43</c:v>
                </c:pt>
                <c:pt idx="375">
                  <c:v>102.43</c:v>
                </c:pt>
                <c:pt idx="376">
                  <c:v>102.43</c:v>
                </c:pt>
                <c:pt idx="377">
                  <c:v>103.43</c:v>
                </c:pt>
                <c:pt idx="378">
                  <c:v>103.37</c:v>
                </c:pt>
                <c:pt idx="379">
                  <c:v>103.69</c:v>
                </c:pt>
                <c:pt idx="380">
                  <c:v>103.8</c:v>
                </c:pt>
                <c:pt idx="381">
                  <c:v>103.77</c:v>
                </c:pt>
                <c:pt idx="382">
                  <c:v>103.77</c:v>
                </c:pt>
                <c:pt idx="383">
                  <c:v>103.77</c:v>
                </c:pt>
                <c:pt idx="384">
                  <c:v>104.23</c:v>
                </c:pt>
                <c:pt idx="385">
                  <c:v>103.84</c:v>
                </c:pt>
                <c:pt idx="386">
                  <c:v>103.4</c:v>
                </c:pt>
                <c:pt idx="387">
                  <c:v>102.95</c:v>
                </c:pt>
                <c:pt idx="388">
                  <c:v>103.27</c:v>
                </c:pt>
                <c:pt idx="389">
                  <c:v>103.27</c:v>
                </c:pt>
                <c:pt idx="390">
                  <c:v>103.27</c:v>
                </c:pt>
                <c:pt idx="391">
                  <c:v>103.9</c:v>
                </c:pt>
                <c:pt idx="392">
                  <c:v>104.16</c:v>
                </c:pt>
                <c:pt idx="393">
                  <c:v>103.98</c:v>
                </c:pt>
                <c:pt idx="394">
                  <c:v>104.26</c:v>
                </c:pt>
                <c:pt idx="395">
                  <c:v>105.2</c:v>
                </c:pt>
                <c:pt idx="396">
                  <c:v>105.2</c:v>
                </c:pt>
                <c:pt idx="397">
                  <c:v>105.2</c:v>
                </c:pt>
                <c:pt idx="398">
                  <c:v>105.7</c:v>
                </c:pt>
                <c:pt idx="399">
                  <c:v>105.82</c:v>
                </c:pt>
                <c:pt idx="400">
                  <c:v>105.61</c:v>
                </c:pt>
                <c:pt idx="401">
                  <c:v>105.54</c:v>
                </c:pt>
                <c:pt idx="402">
                  <c:v>105.87</c:v>
                </c:pt>
                <c:pt idx="403">
                  <c:v>105.87</c:v>
                </c:pt>
                <c:pt idx="404">
                  <c:v>105.87</c:v>
                </c:pt>
                <c:pt idx="405">
                  <c:v>106.2</c:v>
                </c:pt>
                <c:pt idx="406">
                  <c:v>106.34</c:v>
                </c:pt>
                <c:pt idx="407">
                  <c:v>107.17</c:v>
                </c:pt>
                <c:pt idx="408">
                  <c:v>106.61</c:v>
                </c:pt>
                <c:pt idx="409">
                  <c:v>106.3</c:v>
                </c:pt>
                <c:pt idx="410">
                  <c:v>106.3</c:v>
                </c:pt>
                <c:pt idx="411">
                  <c:v>106.3</c:v>
                </c:pt>
                <c:pt idx="412">
                  <c:v>106.63</c:v>
                </c:pt>
                <c:pt idx="413">
                  <c:v>107.45</c:v>
                </c:pt>
                <c:pt idx="414">
                  <c:v>107.67</c:v>
                </c:pt>
                <c:pt idx="415">
                  <c:v>107.47</c:v>
                </c:pt>
                <c:pt idx="416">
                  <c:v>108.3</c:v>
                </c:pt>
                <c:pt idx="417">
                  <c:v>108.3</c:v>
                </c:pt>
                <c:pt idx="418">
                  <c:v>108.3</c:v>
                </c:pt>
                <c:pt idx="419">
                  <c:v>108.02</c:v>
                </c:pt>
                <c:pt idx="420">
                  <c:v>108.38</c:v>
                </c:pt>
                <c:pt idx="421">
                  <c:v>108.68</c:v>
                </c:pt>
                <c:pt idx="422">
                  <c:v>107.98</c:v>
                </c:pt>
                <c:pt idx="423">
                  <c:v>107.12</c:v>
                </c:pt>
                <c:pt idx="424">
                  <c:v>107.12</c:v>
                </c:pt>
                <c:pt idx="425">
                  <c:v>107.12</c:v>
                </c:pt>
                <c:pt idx="426">
                  <c:v>107.49</c:v>
                </c:pt>
                <c:pt idx="427">
                  <c:v>108.14</c:v>
                </c:pt>
                <c:pt idx="428">
                  <c:v>108.9</c:v>
                </c:pt>
                <c:pt idx="429">
                  <c:v>108.9</c:v>
                </c:pt>
                <c:pt idx="430">
                  <c:v>109.9</c:v>
                </c:pt>
                <c:pt idx="431">
                  <c:v>109.9</c:v>
                </c:pt>
                <c:pt idx="432">
                  <c:v>109.9</c:v>
                </c:pt>
                <c:pt idx="433">
                  <c:v>110.54</c:v>
                </c:pt>
                <c:pt idx="434">
                  <c:v>110.74</c:v>
                </c:pt>
                <c:pt idx="435">
                  <c:v>111.02</c:v>
                </c:pt>
                <c:pt idx="436">
                  <c:v>111.67</c:v>
                </c:pt>
                <c:pt idx="437">
                  <c:v>110.81</c:v>
                </c:pt>
                <c:pt idx="438">
                  <c:v>110.81</c:v>
                </c:pt>
                <c:pt idx="439">
                  <c:v>110.81</c:v>
                </c:pt>
                <c:pt idx="440">
                  <c:v>110.74</c:v>
                </c:pt>
                <c:pt idx="441">
                  <c:v>111.35</c:v>
                </c:pt>
                <c:pt idx="442">
                  <c:v>111.29</c:v>
                </c:pt>
                <c:pt idx="443">
                  <c:v>111.22</c:v>
                </c:pt>
                <c:pt idx="444">
                  <c:v>112.15</c:v>
                </c:pt>
                <c:pt idx="445">
                  <c:v>112.15</c:v>
                </c:pt>
                <c:pt idx="446">
                  <c:v>112.15</c:v>
                </c:pt>
                <c:pt idx="447">
                  <c:v>112.86</c:v>
                </c:pt>
                <c:pt idx="448">
                  <c:v>112.88</c:v>
                </c:pt>
                <c:pt idx="449">
                  <c:v>113.41</c:v>
                </c:pt>
                <c:pt idx="450">
                  <c:v>113.97</c:v>
                </c:pt>
                <c:pt idx="451">
                  <c:v>113.01</c:v>
                </c:pt>
                <c:pt idx="452">
                  <c:v>113.01</c:v>
                </c:pt>
                <c:pt idx="453">
                  <c:v>113.01</c:v>
                </c:pt>
                <c:pt idx="454">
                  <c:v>112.77</c:v>
                </c:pt>
                <c:pt idx="455">
                  <c:v>112.98</c:v>
                </c:pt>
                <c:pt idx="456">
                  <c:v>113.51</c:v>
                </c:pt>
                <c:pt idx="457">
                  <c:v>113.16</c:v>
                </c:pt>
                <c:pt idx="458">
                  <c:v>113.33</c:v>
                </c:pt>
                <c:pt idx="459">
                  <c:v>113.33</c:v>
                </c:pt>
                <c:pt idx="460">
                  <c:v>113.33</c:v>
                </c:pt>
                <c:pt idx="461">
                  <c:v>114.08</c:v>
                </c:pt>
                <c:pt idx="462">
                  <c:v>114.01</c:v>
                </c:pt>
                <c:pt idx="463">
                  <c:v>112.74</c:v>
                </c:pt>
                <c:pt idx="464">
                  <c:v>112.17</c:v>
                </c:pt>
                <c:pt idx="465">
                  <c:v>112.94</c:v>
                </c:pt>
                <c:pt idx="466">
                  <c:v>112.94</c:v>
                </c:pt>
                <c:pt idx="467">
                  <c:v>112.94</c:v>
                </c:pt>
                <c:pt idx="468">
                  <c:v>113.37</c:v>
                </c:pt>
                <c:pt idx="469">
                  <c:v>113.31</c:v>
                </c:pt>
                <c:pt idx="470">
                  <c:v>113.66</c:v>
                </c:pt>
                <c:pt idx="471">
                  <c:v>113.26</c:v>
                </c:pt>
                <c:pt idx="472">
                  <c:v>112.72</c:v>
                </c:pt>
                <c:pt idx="473">
                  <c:v>112.72</c:v>
                </c:pt>
                <c:pt idx="474">
                  <c:v>112.72</c:v>
                </c:pt>
                <c:pt idx="475">
                  <c:v>112.49</c:v>
                </c:pt>
                <c:pt idx="476">
                  <c:v>112.49</c:v>
                </c:pt>
                <c:pt idx="477">
                  <c:v>112.69</c:v>
                </c:pt>
                <c:pt idx="478">
                  <c:v>112.33</c:v>
                </c:pt>
                <c:pt idx="479">
                  <c:v>112.03</c:v>
                </c:pt>
                <c:pt idx="480">
                  <c:v>112.03</c:v>
                </c:pt>
                <c:pt idx="481">
                  <c:v>112.03</c:v>
                </c:pt>
                <c:pt idx="482">
                  <c:v>112.67</c:v>
                </c:pt>
                <c:pt idx="483">
                  <c:v>113.03</c:v>
                </c:pt>
                <c:pt idx="484">
                  <c:v>113.33</c:v>
                </c:pt>
                <c:pt idx="485">
                  <c:v>113.19</c:v>
                </c:pt>
                <c:pt idx="486">
                  <c:v>112.48</c:v>
                </c:pt>
                <c:pt idx="487">
                  <c:v>112.48</c:v>
                </c:pt>
                <c:pt idx="488">
                  <c:v>112.48</c:v>
                </c:pt>
                <c:pt idx="489">
                  <c:v>112.83</c:v>
                </c:pt>
                <c:pt idx="490">
                  <c:v>113.19</c:v>
                </c:pt>
                <c:pt idx="491">
                  <c:v>113.46</c:v>
                </c:pt>
                <c:pt idx="492">
                  <c:v>113.15</c:v>
                </c:pt>
                <c:pt idx="493">
                  <c:v>114.12</c:v>
                </c:pt>
                <c:pt idx="494">
                  <c:v>114.12</c:v>
                </c:pt>
                <c:pt idx="495">
                  <c:v>114.12</c:v>
                </c:pt>
                <c:pt idx="496">
                  <c:v>114.78</c:v>
                </c:pt>
                <c:pt idx="497">
                  <c:v>115.28</c:v>
                </c:pt>
                <c:pt idx="498">
                  <c:v>115.48</c:v>
                </c:pt>
                <c:pt idx="499">
                  <c:v>116.14</c:v>
                </c:pt>
                <c:pt idx="500">
                  <c:v>116.81</c:v>
                </c:pt>
                <c:pt idx="501">
                  <c:v>116.81</c:v>
                </c:pt>
                <c:pt idx="502">
                  <c:v>116.81</c:v>
                </c:pt>
                <c:pt idx="503">
                  <c:v>117.9</c:v>
                </c:pt>
                <c:pt idx="504">
                  <c:v>116.64</c:v>
                </c:pt>
                <c:pt idx="505">
                  <c:v>117.08</c:v>
                </c:pt>
                <c:pt idx="506">
                  <c:v>117.59</c:v>
                </c:pt>
                <c:pt idx="507">
                  <c:v>118.04</c:v>
                </c:pt>
                <c:pt idx="508">
                  <c:v>118.04</c:v>
                </c:pt>
                <c:pt idx="509">
                  <c:v>118.04</c:v>
                </c:pt>
                <c:pt idx="510">
                  <c:v>117.65</c:v>
                </c:pt>
                <c:pt idx="511">
                  <c:v>117.65</c:v>
                </c:pt>
                <c:pt idx="512">
                  <c:v>116.57</c:v>
                </c:pt>
                <c:pt idx="513">
                  <c:v>115.59</c:v>
                </c:pt>
                <c:pt idx="514">
                  <c:v>115.29</c:v>
                </c:pt>
                <c:pt idx="515">
                  <c:v>115.29</c:v>
                </c:pt>
                <c:pt idx="516">
                  <c:v>115.29</c:v>
                </c:pt>
                <c:pt idx="517">
                  <c:v>115.36</c:v>
                </c:pt>
                <c:pt idx="518">
                  <c:v>115.36</c:v>
                </c:pt>
                <c:pt idx="519">
                  <c:v>115.8</c:v>
                </c:pt>
                <c:pt idx="520">
                  <c:v>114.68</c:v>
                </c:pt>
                <c:pt idx="521">
                  <c:v>115.5</c:v>
                </c:pt>
                <c:pt idx="522">
                  <c:v>115.5</c:v>
                </c:pt>
                <c:pt idx="523">
                  <c:v>115.5</c:v>
                </c:pt>
                <c:pt idx="524">
                  <c:v>115.5</c:v>
                </c:pt>
                <c:pt idx="525">
                  <c:v>115.22</c:v>
                </c:pt>
                <c:pt idx="526">
                  <c:v>114.37</c:v>
                </c:pt>
                <c:pt idx="527">
                  <c:v>114.84</c:v>
                </c:pt>
                <c:pt idx="528">
                  <c:v>115.48</c:v>
                </c:pt>
                <c:pt idx="529">
                  <c:v>115.48</c:v>
                </c:pt>
                <c:pt idx="530">
                  <c:v>115.48</c:v>
                </c:pt>
                <c:pt idx="531">
                  <c:v>114.35</c:v>
                </c:pt>
                <c:pt idx="532">
                  <c:v>115.53</c:v>
                </c:pt>
                <c:pt idx="533">
                  <c:v>116.23</c:v>
                </c:pt>
                <c:pt idx="534">
                  <c:v>116.33</c:v>
                </c:pt>
                <c:pt idx="535">
                  <c:v>116.15</c:v>
                </c:pt>
                <c:pt idx="536">
                  <c:v>116.15</c:v>
                </c:pt>
                <c:pt idx="537">
                  <c:v>116.15</c:v>
                </c:pt>
                <c:pt idx="538">
                  <c:v>116.13</c:v>
                </c:pt>
                <c:pt idx="539">
                  <c:v>116.64</c:v>
                </c:pt>
                <c:pt idx="540">
                  <c:v>115.8</c:v>
                </c:pt>
                <c:pt idx="541">
                  <c:v>115.54</c:v>
                </c:pt>
                <c:pt idx="542">
                  <c:v>114.89</c:v>
                </c:pt>
                <c:pt idx="543">
                  <c:v>114.89</c:v>
                </c:pt>
                <c:pt idx="544">
                  <c:v>114.89</c:v>
                </c:pt>
                <c:pt idx="545">
                  <c:v>112.72</c:v>
                </c:pt>
                <c:pt idx="546">
                  <c:v>112.72</c:v>
                </c:pt>
                <c:pt idx="547">
                  <c:v>111.89</c:v>
                </c:pt>
                <c:pt idx="548">
                  <c:v>110.5</c:v>
                </c:pt>
                <c:pt idx="549">
                  <c:v>111.88</c:v>
                </c:pt>
                <c:pt idx="550">
                  <c:v>111.88</c:v>
                </c:pt>
                <c:pt idx="551">
                  <c:v>111.88</c:v>
                </c:pt>
                <c:pt idx="552">
                  <c:v>112.29</c:v>
                </c:pt>
                <c:pt idx="553">
                  <c:v>112.12</c:v>
                </c:pt>
                <c:pt idx="554">
                  <c:v>111.65</c:v>
                </c:pt>
                <c:pt idx="555">
                  <c:v>112.71</c:v>
                </c:pt>
                <c:pt idx="556">
                  <c:v>113.44</c:v>
                </c:pt>
                <c:pt idx="557">
                  <c:v>113.44</c:v>
                </c:pt>
                <c:pt idx="558">
                  <c:v>113.44</c:v>
                </c:pt>
                <c:pt idx="559">
                  <c:v>114.5</c:v>
                </c:pt>
                <c:pt idx="560">
                  <c:v>114.67</c:v>
                </c:pt>
                <c:pt idx="561">
                  <c:v>115.11</c:v>
                </c:pt>
                <c:pt idx="562">
                  <c:v>114.89</c:v>
                </c:pt>
                <c:pt idx="563">
                  <c:v>115.08</c:v>
                </c:pt>
                <c:pt idx="564">
                  <c:v>115.08</c:v>
                </c:pt>
                <c:pt idx="565">
                  <c:v>115.78</c:v>
                </c:pt>
                <c:pt idx="566">
                  <c:v>115.46</c:v>
                </c:pt>
                <c:pt idx="567">
                  <c:v>115.46</c:v>
                </c:pt>
                <c:pt idx="568">
                  <c:v>116.72</c:v>
                </c:pt>
                <c:pt idx="569">
                  <c:v>117.28</c:v>
                </c:pt>
                <c:pt idx="570">
                  <c:v>117.33</c:v>
                </c:pt>
                <c:pt idx="571">
                  <c:v>117.33</c:v>
                </c:pt>
                <c:pt idx="572">
                  <c:v>117.33</c:v>
                </c:pt>
                <c:pt idx="573">
                  <c:v>117.17</c:v>
                </c:pt>
                <c:pt idx="574">
                  <c:v>117.49</c:v>
                </c:pt>
                <c:pt idx="575">
                  <c:v>117.5</c:v>
                </c:pt>
                <c:pt idx="576">
                  <c:v>117.58</c:v>
                </c:pt>
                <c:pt idx="577">
                  <c:v>117.59</c:v>
                </c:pt>
                <c:pt idx="578">
                  <c:v>117.59</c:v>
                </c:pt>
                <c:pt idx="579">
                  <c:v>117.59</c:v>
                </c:pt>
                <c:pt idx="580">
                  <c:v>117.59</c:v>
                </c:pt>
                <c:pt idx="581">
                  <c:v>118.24</c:v>
                </c:pt>
                <c:pt idx="582">
                  <c:v>119.29</c:v>
                </c:pt>
                <c:pt idx="583">
                  <c:v>119.86</c:v>
                </c:pt>
                <c:pt idx="584">
                  <c:v>120.69</c:v>
                </c:pt>
                <c:pt idx="585">
                  <c:v>120.69</c:v>
                </c:pt>
                <c:pt idx="586">
                  <c:v>120.69</c:v>
                </c:pt>
                <c:pt idx="587">
                  <c:v>122.91</c:v>
                </c:pt>
                <c:pt idx="588">
                  <c:v>123.87</c:v>
                </c:pt>
                <c:pt idx="589">
                  <c:v>124.49</c:v>
                </c:pt>
                <c:pt idx="590">
                  <c:v>124.68</c:v>
                </c:pt>
                <c:pt idx="591">
                  <c:v>124.66</c:v>
                </c:pt>
                <c:pt idx="592">
                  <c:v>124.66</c:v>
                </c:pt>
                <c:pt idx="593">
                  <c:v>124.66</c:v>
                </c:pt>
                <c:pt idx="594">
                  <c:v>125.11</c:v>
                </c:pt>
                <c:pt idx="595">
                  <c:v>124.52</c:v>
                </c:pt>
                <c:pt idx="596">
                  <c:v>124.94</c:v>
                </c:pt>
                <c:pt idx="597">
                  <c:v>126.42</c:v>
                </c:pt>
                <c:pt idx="598">
                  <c:v>127.55</c:v>
                </c:pt>
                <c:pt idx="599">
                  <c:v>127.55</c:v>
                </c:pt>
                <c:pt idx="600">
                  <c:v>127.55</c:v>
                </c:pt>
                <c:pt idx="601">
                  <c:v>127.61</c:v>
                </c:pt>
                <c:pt idx="602">
                  <c:v>127.71</c:v>
                </c:pt>
                <c:pt idx="603">
                  <c:v>125.1</c:v>
                </c:pt>
                <c:pt idx="604">
                  <c:v>126.21</c:v>
                </c:pt>
                <c:pt idx="605">
                  <c:v>126.95</c:v>
                </c:pt>
                <c:pt idx="606">
                  <c:v>126.95</c:v>
                </c:pt>
                <c:pt idx="607">
                  <c:v>126.95</c:v>
                </c:pt>
                <c:pt idx="608">
                  <c:v>126.95</c:v>
                </c:pt>
                <c:pt idx="609">
                  <c:v>127.6</c:v>
                </c:pt>
                <c:pt idx="610">
                  <c:v>128.54</c:v>
                </c:pt>
                <c:pt idx="611">
                  <c:v>129.26</c:v>
                </c:pt>
                <c:pt idx="612">
                  <c:v>129.46</c:v>
                </c:pt>
                <c:pt idx="613">
                  <c:v>129.46</c:v>
                </c:pt>
                <c:pt idx="614">
                  <c:v>129.46</c:v>
                </c:pt>
                <c:pt idx="615">
                  <c:v>129.74</c:v>
                </c:pt>
                <c:pt idx="616">
                  <c:v>129.38999999999999</c:v>
                </c:pt>
                <c:pt idx="617">
                  <c:v>129.05000000000001</c:v>
                </c:pt>
                <c:pt idx="618">
                  <c:v>130.19</c:v>
                </c:pt>
                <c:pt idx="619">
                  <c:v>130.52000000000001</c:v>
                </c:pt>
                <c:pt idx="620">
                  <c:v>130.52000000000001</c:v>
                </c:pt>
                <c:pt idx="621">
                  <c:v>130.52000000000001</c:v>
                </c:pt>
                <c:pt idx="622">
                  <c:v>129.35</c:v>
                </c:pt>
                <c:pt idx="623">
                  <c:v>129.63999999999999</c:v>
                </c:pt>
                <c:pt idx="624">
                  <c:v>130.05000000000001</c:v>
                </c:pt>
                <c:pt idx="625">
                  <c:v>130.47999999999999</c:v>
                </c:pt>
                <c:pt idx="626">
                  <c:v>131.55000000000001</c:v>
                </c:pt>
                <c:pt idx="627">
                  <c:v>131.55000000000001</c:v>
                </c:pt>
                <c:pt idx="628">
                  <c:v>131.55000000000001</c:v>
                </c:pt>
                <c:pt idx="629">
                  <c:v>132.5</c:v>
                </c:pt>
                <c:pt idx="630">
                  <c:v>132.1</c:v>
                </c:pt>
                <c:pt idx="631">
                  <c:v>129.83000000000001</c:v>
                </c:pt>
                <c:pt idx="632">
                  <c:v>129.35</c:v>
                </c:pt>
                <c:pt idx="633">
                  <c:v>130.63999999999999</c:v>
                </c:pt>
                <c:pt idx="634">
                  <c:v>130.61000000000001</c:v>
                </c:pt>
                <c:pt idx="635">
                  <c:v>130.61000000000001</c:v>
                </c:pt>
                <c:pt idx="636">
                  <c:v>130.61000000000001</c:v>
                </c:pt>
                <c:pt idx="637">
                  <c:v>127.99</c:v>
                </c:pt>
                <c:pt idx="638">
                  <c:v>129.62</c:v>
                </c:pt>
                <c:pt idx="639">
                  <c:v>129.25</c:v>
                </c:pt>
                <c:pt idx="640">
                  <c:v>129.25</c:v>
                </c:pt>
                <c:pt idx="641">
                  <c:v>129.25</c:v>
                </c:pt>
                <c:pt idx="642">
                  <c:v>129.25</c:v>
                </c:pt>
                <c:pt idx="643">
                  <c:v>131.38</c:v>
                </c:pt>
                <c:pt idx="644">
                  <c:v>130.41999999999999</c:v>
                </c:pt>
                <c:pt idx="645">
                  <c:v>131.91999999999999</c:v>
                </c:pt>
                <c:pt idx="646">
                  <c:v>131.71</c:v>
                </c:pt>
                <c:pt idx="647">
                  <c:v>132.63</c:v>
                </c:pt>
                <c:pt idx="648">
                  <c:v>132.63</c:v>
                </c:pt>
                <c:pt idx="649">
                  <c:v>132.63</c:v>
                </c:pt>
                <c:pt idx="650">
                  <c:v>132.22</c:v>
                </c:pt>
                <c:pt idx="651">
                  <c:v>133.43</c:v>
                </c:pt>
                <c:pt idx="652">
                  <c:v>133.91</c:v>
                </c:pt>
                <c:pt idx="653">
                  <c:v>133.13</c:v>
                </c:pt>
                <c:pt idx="654">
                  <c:v>132.91999999999999</c:v>
                </c:pt>
                <c:pt idx="655">
                  <c:v>132.91999999999999</c:v>
                </c:pt>
                <c:pt idx="656">
                  <c:v>132.91999999999999</c:v>
                </c:pt>
                <c:pt idx="657">
                  <c:v>131.05000000000001</c:v>
                </c:pt>
                <c:pt idx="658">
                  <c:v>131.79</c:v>
                </c:pt>
                <c:pt idx="659">
                  <c:v>132.72</c:v>
                </c:pt>
                <c:pt idx="660">
                  <c:v>133.5</c:v>
                </c:pt>
                <c:pt idx="661">
                  <c:v>134.35</c:v>
                </c:pt>
                <c:pt idx="662">
                  <c:v>134.35</c:v>
                </c:pt>
                <c:pt idx="663">
                  <c:v>134.35</c:v>
                </c:pt>
                <c:pt idx="664">
                  <c:v>134.85</c:v>
                </c:pt>
                <c:pt idx="665">
                  <c:v>135.05000000000001</c:v>
                </c:pt>
                <c:pt idx="666">
                  <c:v>134.09</c:v>
                </c:pt>
                <c:pt idx="667">
                  <c:v>135.16</c:v>
                </c:pt>
                <c:pt idx="668">
                  <c:v>135.34</c:v>
                </c:pt>
                <c:pt idx="669">
                  <c:v>135.34</c:v>
                </c:pt>
                <c:pt idx="670">
                  <c:v>135.34</c:v>
                </c:pt>
                <c:pt idx="671">
                  <c:v>134.96</c:v>
                </c:pt>
                <c:pt idx="672">
                  <c:v>135.19</c:v>
                </c:pt>
                <c:pt idx="673">
                  <c:v>133.34</c:v>
                </c:pt>
                <c:pt idx="674">
                  <c:v>133.91999999999999</c:v>
                </c:pt>
                <c:pt idx="675">
                  <c:v>135.62</c:v>
                </c:pt>
                <c:pt idx="676">
                  <c:v>136.06</c:v>
                </c:pt>
                <c:pt idx="677">
                  <c:v>136.06</c:v>
                </c:pt>
                <c:pt idx="678">
                  <c:v>136.12</c:v>
                </c:pt>
                <c:pt idx="679">
                  <c:v>135.81</c:v>
                </c:pt>
                <c:pt idx="680">
                  <c:v>135.79</c:v>
                </c:pt>
                <c:pt idx="681">
                  <c:v>136.16999999999999</c:v>
                </c:pt>
                <c:pt idx="682">
                  <c:v>136.16999999999999</c:v>
                </c:pt>
                <c:pt idx="683">
                  <c:v>136.16999999999999</c:v>
                </c:pt>
                <c:pt idx="684">
                  <c:v>136.16999999999999</c:v>
                </c:pt>
                <c:pt idx="685">
                  <c:v>135.19</c:v>
                </c:pt>
                <c:pt idx="686">
                  <c:v>134.43</c:v>
                </c:pt>
                <c:pt idx="687">
                  <c:v>130.94999999999999</c:v>
                </c:pt>
                <c:pt idx="688">
                  <c:v>132.79</c:v>
                </c:pt>
                <c:pt idx="689">
                  <c:v>132.16</c:v>
                </c:pt>
                <c:pt idx="690">
                  <c:v>132.16</c:v>
                </c:pt>
                <c:pt idx="691">
                  <c:v>132.16</c:v>
                </c:pt>
                <c:pt idx="692">
                  <c:v>132.27000000000001</c:v>
                </c:pt>
                <c:pt idx="693">
                  <c:v>130.74</c:v>
                </c:pt>
                <c:pt idx="694">
                  <c:v>130.88999999999999</c:v>
                </c:pt>
                <c:pt idx="695">
                  <c:v>132.62</c:v>
                </c:pt>
                <c:pt idx="696">
                  <c:v>133.27000000000001</c:v>
                </c:pt>
                <c:pt idx="697">
                  <c:v>133.27000000000001</c:v>
                </c:pt>
                <c:pt idx="698">
                  <c:v>133.27000000000001</c:v>
                </c:pt>
                <c:pt idx="699">
                  <c:v>133.27000000000001</c:v>
                </c:pt>
                <c:pt idx="700">
                  <c:v>133.32</c:v>
                </c:pt>
                <c:pt idx="701">
                  <c:v>133.87</c:v>
                </c:pt>
                <c:pt idx="702">
                  <c:v>135.04</c:v>
                </c:pt>
                <c:pt idx="703">
                  <c:v>135.04</c:v>
                </c:pt>
                <c:pt idx="704">
                  <c:v>135.04</c:v>
                </c:pt>
                <c:pt idx="705">
                  <c:v>135.04</c:v>
                </c:pt>
                <c:pt idx="706">
                  <c:v>136.51</c:v>
                </c:pt>
                <c:pt idx="707">
                  <c:v>137.02000000000001</c:v>
                </c:pt>
                <c:pt idx="708">
                  <c:v>137.25</c:v>
                </c:pt>
                <c:pt idx="709">
                  <c:v>137.62</c:v>
                </c:pt>
                <c:pt idx="710">
                  <c:v>137.91</c:v>
                </c:pt>
                <c:pt idx="711">
                  <c:v>137.91</c:v>
                </c:pt>
                <c:pt idx="712">
                  <c:v>137.91</c:v>
                </c:pt>
                <c:pt idx="713">
                  <c:v>138.61000000000001</c:v>
                </c:pt>
                <c:pt idx="714">
                  <c:v>138.43</c:v>
                </c:pt>
                <c:pt idx="715">
                  <c:v>139.26</c:v>
                </c:pt>
                <c:pt idx="716">
                  <c:v>139.26</c:v>
                </c:pt>
                <c:pt idx="717">
                  <c:v>138.11000000000001</c:v>
                </c:pt>
                <c:pt idx="718">
                  <c:v>138.11000000000001</c:v>
                </c:pt>
                <c:pt idx="719">
                  <c:v>138.11000000000001</c:v>
                </c:pt>
                <c:pt idx="720">
                  <c:v>136.38999999999999</c:v>
                </c:pt>
                <c:pt idx="721">
                  <c:v>135.99</c:v>
                </c:pt>
                <c:pt idx="722">
                  <c:v>135.99</c:v>
                </c:pt>
                <c:pt idx="723">
                  <c:v>135.27000000000001</c:v>
                </c:pt>
                <c:pt idx="724">
                  <c:v>135.69999999999999</c:v>
                </c:pt>
                <c:pt idx="725">
                  <c:v>135.69999999999999</c:v>
                </c:pt>
                <c:pt idx="726">
                  <c:v>135.69999999999999</c:v>
                </c:pt>
                <c:pt idx="727">
                  <c:v>136.91999999999999</c:v>
                </c:pt>
                <c:pt idx="728">
                  <c:v>137.34</c:v>
                </c:pt>
                <c:pt idx="729">
                  <c:v>137.87</c:v>
                </c:pt>
                <c:pt idx="730">
                  <c:v>138.77000000000001</c:v>
                </c:pt>
                <c:pt idx="731">
                  <c:v>138.55000000000001</c:v>
                </c:pt>
                <c:pt idx="732">
                  <c:v>138.55000000000001</c:v>
                </c:pt>
                <c:pt idx="733">
                  <c:v>138.55000000000001</c:v>
                </c:pt>
                <c:pt idx="734">
                  <c:v>139.66</c:v>
                </c:pt>
                <c:pt idx="735">
                  <c:v>139.66999999999999</c:v>
                </c:pt>
                <c:pt idx="736">
                  <c:v>139.66999999999999</c:v>
                </c:pt>
                <c:pt idx="737">
                  <c:v>140.26</c:v>
                </c:pt>
                <c:pt idx="738">
                  <c:v>139.4</c:v>
                </c:pt>
                <c:pt idx="739">
                  <c:v>139.4</c:v>
                </c:pt>
                <c:pt idx="740">
                  <c:v>139.4</c:v>
                </c:pt>
                <c:pt idx="741">
                  <c:v>138.82</c:v>
                </c:pt>
                <c:pt idx="742">
                  <c:v>137.34</c:v>
                </c:pt>
                <c:pt idx="743">
                  <c:v>137.81</c:v>
                </c:pt>
                <c:pt idx="744">
                  <c:v>135.41</c:v>
                </c:pt>
                <c:pt idx="745">
                  <c:v>136.27000000000001</c:v>
                </c:pt>
                <c:pt idx="746">
                  <c:v>136.27000000000001</c:v>
                </c:pt>
                <c:pt idx="747">
                  <c:v>136.27000000000001</c:v>
                </c:pt>
                <c:pt idx="748">
                  <c:v>136.59</c:v>
                </c:pt>
                <c:pt idx="749">
                  <c:v>137.69999999999999</c:v>
                </c:pt>
                <c:pt idx="750">
                  <c:v>138.04</c:v>
                </c:pt>
                <c:pt idx="751">
                  <c:v>139.31</c:v>
                </c:pt>
                <c:pt idx="752">
                  <c:v>140.19999999999999</c:v>
                </c:pt>
                <c:pt idx="753">
                  <c:v>140.66999999999999</c:v>
                </c:pt>
                <c:pt idx="754">
                  <c:v>140.66999999999999</c:v>
                </c:pt>
                <c:pt idx="755">
                  <c:v>140.66999999999999</c:v>
                </c:pt>
                <c:pt idx="756">
                  <c:v>140.99</c:v>
                </c:pt>
                <c:pt idx="757">
                  <c:v>141.38</c:v>
                </c:pt>
                <c:pt idx="758">
                  <c:v>143.04</c:v>
                </c:pt>
                <c:pt idx="759">
                  <c:v>143</c:v>
                </c:pt>
                <c:pt idx="760">
                  <c:v>143</c:v>
                </c:pt>
                <c:pt idx="761">
                  <c:v>143</c:v>
                </c:pt>
                <c:pt idx="762">
                  <c:v>143.06</c:v>
                </c:pt>
                <c:pt idx="763">
                  <c:v>142.37</c:v>
                </c:pt>
                <c:pt idx="764">
                  <c:v>141.53</c:v>
                </c:pt>
                <c:pt idx="765">
                  <c:v>140.11000000000001</c:v>
                </c:pt>
                <c:pt idx="766">
                  <c:v>140.52000000000001</c:v>
                </c:pt>
                <c:pt idx="767">
                  <c:v>140.52000000000001</c:v>
                </c:pt>
                <c:pt idx="768">
                  <c:v>140.52000000000001</c:v>
                </c:pt>
                <c:pt idx="769">
                  <c:v>145.18</c:v>
                </c:pt>
                <c:pt idx="770">
                  <c:v>135.41999999999999</c:v>
                </c:pt>
                <c:pt idx="771">
                  <c:v>140.29</c:v>
                </c:pt>
                <c:pt idx="772">
                  <c:v>142.36000000000001</c:v>
                </c:pt>
                <c:pt idx="773">
                  <c:v>144.97999999999999</c:v>
                </c:pt>
                <c:pt idx="774">
                  <c:v>144.97999999999999</c:v>
                </c:pt>
                <c:pt idx="775">
                  <c:v>144.97999999999999</c:v>
                </c:pt>
                <c:pt idx="776">
                  <c:v>145.24</c:v>
                </c:pt>
                <c:pt idx="777">
                  <c:v>145.56</c:v>
                </c:pt>
                <c:pt idx="778">
                  <c:v>146.25</c:v>
                </c:pt>
                <c:pt idx="779">
                  <c:v>147.01</c:v>
                </c:pt>
                <c:pt idx="780">
                  <c:v>147.91999999999999</c:v>
                </c:pt>
                <c:pt idx="781">
                  <c:v>147.91999999999999</c:v>
                </c:pt>
                <c:pt idx="782">
                  <c:v>147.91999999999999</c:v>
                </c:pt>
                <c:pt idx="783">
                  <c:v>147.91999999999999</c:v>
                </c:pt>
                <c:pt idx="784">
                  <c:v>148.66</c:v>
                </c:pt>
                <c:pt idx="785">
                  <c:v>147.97</c:v>
                </c:pt>
                <c:pt idx="786">
                  <c:v>148.51</c:v>
                </c:pt>
                <c:pt idx="787">
                  <c:v>147.97</c:v>
                </c:pt>
                <c:pt idx="788">
                  <c:v>147.97</c:v>
                </c:pt>
                <c:pt idx="789">
                  <c:v>147.97</c:v>
                </c:pt>
                <c:pt idx="790">
                  <c:v>148.37</c:v>
                </c:pt>
                <c:pt idx="791">
                  <c:v>148.91</c:v>
                </c:pt>
                <c:pt idx="792">
                  <c:v>149.35</c:v>
                </c:pt>
                <c:pt idx="793">
                  <c:v>150.03</c:v>
                </c:pt>
                <c:pt idx="794">
                  <c:v>150.16999999999999</c:v>
                </c:pt>
                <c:pt idx="795">
                  <c:v>150.16999999999999</c:v>
                </c:pt>
                <c:pt idx="796">
                  <c:v>150.16999999999999</c:v>
                </c:pt>
              </c:numCache>
            </c:numRef>
          </c:val>
          <c:smooth val="0"/>
          <c:extLst>
            <c:ext xmlns:c16="http://schemas.microsoft.com/office/drawing/2014/chart" uri="{C3380CC4-5D6E-409C-BE32-E72D297353CC}">
              <c16:uniqueId val="{00000001-F619-421F-A40A-55954EAA0239}"/>
            </c:ext>
          </c:extLst>
        </c:ser>
        <c:ser>
          <c:idx val="2"/>
          <c:order val="2"/>
          <c:tx>
            <c:strRef>
              <c:f>'NIFTY 50-26-04-2024-to-30-06-20'!$AE$1</c:f>
              <c:strCache>
                <c:ptCount val="1"/>
                <c:pt idx="0">
                  <c:v>Nifty 50</c:v>
                </c:pt>
              </c:strCache>
            </c:strRef>
          </c:tx>
          <c:spPr>
            <a:ln w="28575" cap="rnd">
              <a:solidFill>
                <a:schemeClr val="accent3"/>
              </a:solidFill>
              <a:round/>
            </a:ln>
            <a:effectLst/>
          </c:spPr>
          <c:marker>
            <c:symbol val="none"/>
          </c:marker>
          <c:cat>
            <c:numRef>
              <c:f>'NIFTY 50-26-04-2024-to-30-06-20'!$AB$2:$AB$798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 50-26-04-2024-to-30-06-20'!$AE$2:$AE$798</c:f>
              <c:numCache>
                <c:formatCode>General</c:formatCode>
                <c:ptCount val="797"/>
                <c:pt idx="0">
                  <c:v>100</c:v>
                </c:pt>
                <c:pt idx="1">
                  <c:v>99.06</c:v>
                </c:pt>
                <c:pt idx="2">
                  <c:v>100.26</c:v>
                </c:pt>
                <c:pt idx="3">
                  <c:v>99.43</c:v>
                </c:pt>
                <c:pt idx="4">
                  <c:v>99.43</c:v>
                </c:pt>
                <c:pt idx="5">
                  <c:v>99.43</c:v>
                </c:pt>
                <c:pt idx="6">
                  <c:v>99.23</c:v>
                </c:pt>
                <c:pt idx="7">
                  <c:v>99.23</c:v>
                </c:pt>
                <c:pt idx="8">
                  <c:v>96.96</c:v>
                </c:pt>
                <c:pt idx="9">
                  <c:v>96.99</c:v>
                </c:pt>
                <c:pt idx="10">
                  <c:v>95.41</c:v>
                </c:pt>
                <c:pt idx="11">
                  <c:v>95.41</c:v>
                </c:pt>
                <c:pt idx="12">
                  <c:v>95.41</c:v>
                </c:pt>
                <c:pt idx="13">
                  <c:v>94.77</c:v>
                </c:pt>
                <c:pt idx="14">
                  <c:v>94.41</c:v>
                </c:pt>
                <c:pt idx="15">
                  <c:v>93.99</c:v>
                </c:pt>
                <c:pt idx="16">
                  <c:v>91.9</c:v>
                </c:pt>
                <c:pt idx="17">
                  <c:v>91.75</c:v>
                </c:pt>
                <c:pt idx="18">
                  <c:v>91.75</c:v>
                </c:pt>
                <c:pt idx="19">
                  <c:v>91.75</c:v>
                </c:pt>
                <c:pt idx="20">
                  <c:v>92.1</c:v>
                </c:pt>
                <c:pt idx="21">
                  <c:v>94.53</c:v>
                </c:pt>
                <c:pt idx="22">
                  <c:v>94.42</c:v>
                </c:pt>
                <c:pt idx="23">
                  <c:v>91.91</c:v>
                </c:pt>
                <c:pt idx="24">
                  <c:v>94.57</c:v>
                </c:pt>
                <c:pt idx="25">
                  <c:v>94.57</c:v>
                </c:pt>
                <c:pt idx="26">
                  <c:v>94.57</c:v>
                </c:pt>
                <c:pt idx="27">
                  <c:v>94.27</c:v>
                </c:pt>
                <c:pt idx="28">
                  <c:v>93.75</c:v>
                </c:pt>
                <c:pt idx="29">
                  <c:v>93.17</c:v>
                </c:pt>
                <c:pt idx="30">
                  <c:v>94.01</c:v>
                </c:pt>
                <c:pt idx="31">
                  <c:v>95.07</c:v>
                </c:pt>
                <c:pt idx="32">
                  <c:v>95.07</c:v>
                </c:pt>
                <c:pt idx="33">
                  <c:v>95.07</c:v>
                </c:pt>
                <c:pt idx="34">
                  <c:v>96.86</c:v>
                </c:pt>
                <c:pt idx="35">
                  <c:v>96.42</c:v>
                </c:pt>
                <c:pt idx="36">
                  <c:v>96.06</c:v>
                </c:pt>
                <c:pt idx="37">
                  <c:v>96.67</c:v>
                </c:pt>
                <c:pt idx="38">
                  <c:v>96.42</c:v>
                </c:pt>
                <c:pt idx="39">
                  <c:v>96.42</c:v>
                </c:pt>
                <c:pt idx="40">
                  <c:v>96.42</c:v>
                </c:pt>
                <c:pt idx="41">
                  <c:v>96.33</c:v>
                </c:pt>
                <c:pt idx="42">
                  <c:v>95.44</c:v>
                </c:pt>
                <c:pt idx="43">
                  <c:v>95.09</c:v>
                </c:pt>
                <c:pt idx="44">
                  <c:v>95.8</c:v>
                </c:pt>
                <c:pt idx="45">
                  <c:v>94.19</c:v>
                </c:pt>
                <c:pt idx="46">
                  <c:v>94.19</c:v>
                </c:pt>
                <c:pt idx="47">
                  <c:v>94.19</c:v>
                </c:pt>
                <c:pt idx="48">
                  <c:v>91.71</c:v>
                </c:pt>
                <c:pt idx="49">
                  <c:v>91.46</c:v>
                </c:pt>
                <c:pt idx="50">
                  <c:v>91.23</c:v>
                </c:pt>
                <c:pt idx="51">
                  <c:v>89.3</c:v>
                </c:pt>
                <c:pt idx="52">
                  <c:v>88.91</c:v>
                </c:pt>
                <c:pt idx="53">
                  <c:v>88.91</c:v>
                </c:pt>
                <c:pt idx="54">
                  <c:v>88.91</c:v>
                </c:pt>
                <c:pt idx="55">
                  <c:v>89.24</c:v>
                </c:pt>
                <c:pt idx="56">
                  <c:v>90.92</c:v>
                </c:pt>
                <c:pt idx="57">
                  <c:v>89.61</c:v>
                </c:pt>
                <c:pt idx="58">
                  <c:v>90.44</c:v>
                </c:pt>
                <c:pt idx="59">
                  <c:v>91.27</c:v>
                </c:pt>
                <c:pt idx="60">
                  <c:v>91.27</c:v>
                </c:pt>
                <c:pt idx="61">
                  <c:v>91.27</c:v>
                </c:pt>
                <c:pt idx="62">
                  <c:v>92.04</c:v>
                </c:pt>
                <c:pt idx="63">
                  <c:v>92.15</c:v>
                </c:pt>
                <c:pt idx="64">
                  <c:v>91.85</c:v>
                </c:pt>
                <c:pt idx="65">
                  <c:v>91.74</c:v>
                </c:pt>
                <c:pt idx="66">
                  <c:v>91.58</c:v>
                </c:pt>
                <c:pt idx="67">
                  <c:v>91.58</c:v>
                </c:pt>
                <c:pt idx="68">
                  <c:v>91.58</c:v>
                </c:pt>
                <c:pt idx="69">
                  <c:v>92.06</c:v>
                </c:pt>
                <c:pt idx="70">
                  <c:v>91.92</c:v>
                </c:pt>
                <c:pt idx="71">
                  <c:v>92.96</c:v>
                </c:pt>
                <c:pt idx="72">
                  <c:v>93.79</c:v>
                </c:pt>
                <c:pt idx="73">
                  <c:v>94.3</c:v>
                </c:pt>
                <c:pt idx="74">
                  <c:v>94.3</c:v>
                </c:pt>
                <c:pt idx="75">
                  <c:v>94.3</c:v>
                </c:pt>
                <c:pt idx="76">
                  <c:v>94.27</c:v>
                </c:pt>
                <c:pt idx="77">
                  <c:v>93.36</c:v>
                </c:pt>
                <c:pt idx="78">
                  <c:v>92.83</c:v>
                </c:pt>
                <c:pt idx="79">
                  <c:v>92.66</c:v>
                </c:pt>
                <c:pt idx="80">
                  <c:v>93.3</c:v>
                </c:pt>
                <c:pt idx="81">
                  <c:v>93.3</c:v>
                </c:pt>
                <c:pt idx="82">
                  <c:v>93.3</c:v>
                </c:pt>
                <c:pt idx="83">
                  <c:v>94.64</c:v>
                </c:pt>
                <c:pt idx="84">
                  <c:v>95</c:v>
                </c:pt>
                <c:pt idx="85">
                  <c:v>96.05</c:v>
                </c:pt>
                <c:pt idx="86">
                  <c:v>96.54</c:v>
                </c:pt>
                <c:pt idx="87">
                  <c:v>97.2</c:v>
                </c:pt>
                <c:pt idx="88">
                  <c:v>97.2</c:v>
                </c:pt>
                <c:pt idx="89">
                  <c:v>97.2</c:v>
                </c:pt>
                <c:pt idx="90">
                  <c:v>96.69</c:v>
                </c:pt>
                <c:pt idx="91">
                  <c:v>95.83</c:v>
                </c:pt>
                <c:pt idx="92">
                  <c:v>96.75</c:v>
                </c:pt>
                <c:pt idx="93">
                  <c:v>98.42</c:v>
                </c:pt>
                <c:pt idx="94">
                  <c:v>99.75</c:v>
                </c:pt>
                <c:pt idx="95">
                  <c:v>99.75</c:v>
                </c:pt>
                <c:pt idx="96">
                  <c:v>99.75</c:v>
                </c:pt>
                <c:pt idx="97">
                  <c:v>100.81</c:v>
                </c:pt>
                <c:pt idx="98">
                  <c:v>100.84</c:v>
                </c:pt>
                <c:pt idx="99">
                  <c:v>101.09</c:v>
                </c:pt>
                <c:pt idx="100">
                  <c:v>101.05</c:v>
                </c:pt>
                <c:pt idx="101">
                  <c:v>101.14</c:v>
                </c:pt>
                <c:pt idx="102">
                  <c:v>101.14</c:v>
                </c:pt>
                <c:pt idx="103">
                  <c:v>101.14</c:v>
                </c:pt>
                <c:pt idx="104">
                  <c:v>101.89</c:v>
                </c:pt>
                <c:pt idx="105">
                  <c:v>101.89</c:v>
                </c:pt>
                <c:pt idx="106">
                  <c:v>101.94</c:v>
                </c:pt>
                <c:pt idx="107">
                  <c:v>102.66</c:v>
                </c:pt>
                <c:pt idx="108">
                  <c:v>102.89</c:v>
                </c:pt>
                <c:pt idx="109">
                  <c:v>102.89</c:v>
                </c:pt>
                <c:pt idx="110">
                  <c:v>102.89</c:v>
                </c:pt>
                <c:pt idx="111">
                  <c:v>102.89</c:v>
                </c:pt>
                <c:pt idx="112">
                  <c:v>103.63</c:v>
                </c:pt>
                <c:pt idx="113">
                  <c:v>104.32</c:v>
                </c:pt>
                <c:pt idx="114">
                  <c:v>104.39</c:v>
                </c:pt>
                <c:pt idx="115">
                  <c:v>103.24</c:v>
                </c:pt>
                <c:pt idx="116">
                  <c:v>103.24</c:v>
                </c:pt>
                <c:pt idx="117">
                  <c:v>103.24</c:v>
                </c:pt>
                <c:pt idx="118">
                  <c:v>101.69</c:v>
                </c:pt>
                <c:pt idx="119">
                  <c:v>102.19</c:v>
                </c:pt>
                <c:pt idx="120">
                  <c:v>102.35</c:v>
                </c:pt>
                <c:pt idx="121">
                  <c:v>101.87</c:v>
                </c:pt>
                <c:pt idx="122">
                  <c:v>102.08</c:v>
                </c:pt>
                <c:pt idx="123">
                  <c:v>102.08</c:v>
                </c:pt>
                <c:pt idx="124">
                  <c:v>102.08</c:v>
                </c:pt>
                <c:pt idx="125">
                  <c:v>100.65</c:v>
                </c:pt>
                <c:pt idx="126">
                  <c:v>103.25</c:v>
                </c:pt>
                <c:pt idx="127">
                  <c:v>103.25</c:v>
                </c:pt>
                <c:pt idx="128">
                  <c:v>101.99</c:v>
                </c:pt>
                <c:pt idx="129">
                  <c:v>101.97</c:v>
                </c:pt>
                <c:pt idx="130">
                  <c:v>101.97</c:v>
                </c:pt>
                <c:pt idx="131">
                  <c:v>101.97</c:v>
                </c:pt>
                <c:pt idx="132">
                  <c:v>102.7</c:v>
                </c:pt>
                <c:pt idx="133">
                  <c:v>102.64</c:v>
                </c:pt>
                <c:pt idx="134">
                  <c:v>102.46</c:v>
                </c:pt>
                <c:pt idx="135">
                  <c:v>103.48</c:v>
                </c:pt>
                <c:pt idx="136">
                  <c:v>103.68</c:v>
                </c:pt>
                <c:pt idx="137">
                  <c:v>103.68</c:v>
                </c:pt>
                <c:pt idx="138">
                  <c:v>103.68</c:v>
                </c:pt>
                <c:pt idx="139">
                  <c:v>104.28</c:v>
                </c:pt>
                <c:pt idx="140">
                  <c:v>105.05</c:v>
                </c:pt>
                <c:pt idx="141">
                  <c:v>104.67</c:v>
                </c:pt>
                <c:pt idx="142">
                  <c:v>103.93</c:v>
                </c:pt>
                <c:pt idx="143">
                  <c:v>101.92</c:v>
                </c:pt>
                <c:pt idx="144">
                  <c:v>101.92</c:v>
                </c:pt>
                <c:pt idx="145">
                  <c:v>101.92</c:v>
                </c:pt>
                <c:pt idx="146">
                  <c:v>102.45</c:v>
                </c:pt>
                <c:pt idx="147">
                  <c:v>103.58</c:v>
                </c:pt>
                <c:pt idx="148">
                  <c:v>103.01</c:v>
                </c:pt>
                <c:pt idx="149">
                  <c:v>102.49</c:v>
                </c:pt>
                <c:pt idx="150">
                  <c:v>100.74</c:v>
                </c:pt>
                <c:pt idx="151">
                  <c:v>100.74</c:v>
                </c:pt>
                <c:pt idx="152">
                  <c:v>100.74</c:v>
                </c:pt>
                <c:pt idx="153">
                  <c:v>98.93</c:v>
                </c:pt>
                <c:pt idx="154">
                  <c:v>98.88</c:v>
                </c:pt>
                <c:pt idx="155">
                  <c:v>98.01</c:v>
                </c:pt>
                <c:pt idx="156">
                  <c:v>97.78</c:v>
                </c:pt>
                <c:pt idx="157">
                  <c:v>99.38</c:v>
                </c:pt>
                <c:pt idx="158">
                  <c:v>99.38</c:v>
                </c:pt>
                <c:pt idx="159">
                  <c:v>99.38</c:v>
                </c:pt>
                <c:pt idx="160">
                  <c:v>98.18</c:v>
                </c:pt>
                <c:pt idx="161">
                  <c:v>100.43</c:v>
                </c:pt>
                <c:pt idx="162">
                  <c:v>100.43</c:v>
                </c:pt>
                <c:pt idx="163">
                  <c:v>100.76</c:v>
                </c:pt>
                <c:pt idx="164">
                  <c:v>100.66</c:v>
                </c:pt>
                <c:pt idx="165">
                  <c:v>100.66</c:v>
                </c:pt>
                <c:pt idx="166">
                  <c:v>100.66</c:v>
                </c:pt>
                <c:pt idx="167">
                  <c:v>100.23</c:v>
                </c:pt>
                <c:pt idx="168">
                  <c:v>98.74</c:v>
                </c:pt>
                <c:pt idx="169">
                  <c:v>99.55</c:v>
                </c:pt>
                <c:pt idx="170">
                  <c:v>98.92</c:v>
                </c:pt>
                <c:pt idx="171">
                  <c:v>99.91</c:v>
                </c:pt>
                <c:pt idx="172">
                  <c:v>99.91</c:v>
                </c:pt>
                <c:pt idx="173">
                  <c:v>99.91</c:v>
                </c:pt>
                <c:pt idx="174">
                  <c:v>100.65</c:v>
                </c:pt>
                <c:pt idx="175">
                  <c:v>101.66</c:v>
                </c:pt>
                <c:pt idx="176">
                  <c:v>101.81</c:v>
                </c:pt>
                <c:pt idx="177">
                  <c:v>102.11</c:v>
                </c:pt>
                <c:pt idx="178">
                  <c:v>102.18</c:v>
                </c:pt>
                <c:pt idx="179">
                  <c:v>102.18</c:v>
                </c:pt>
                <c:pt idx="180">
                  <c:v>102.18</c:v>
                </c:pt>
                <c:pt idx="181">
                  <c:v>103.08</c:v>
                </c:pt>
                <c:pt idx="182">
                  <c:v>102.65</c:v>
                </c:pt>
                <c:pt idx="183">
                  <c:v>102.65</c:v>
                </c:pt>
                <c:pt idx="184">
                  <c:v>103.12</c:v>
                </c:pt>
                <c:pt idx="185">
                  <c:v>103.41</c:v>
                </c:pt>
                <c:pt idx="186">
                  <c:v>103.41</c:v>
                </c:pt>
                <c:pt idx="187">
                  <c:v>103.41</c:v>
                </c:pt>
                <c:pt idx="188">
                  <c:v>104.72</c:v>
                </c:pt>
                <c:pt idx="189">
                  <c:v>105.49</c:v>
                </c:pt>
                <c:pt idx="190">
                  <c:v>105.13</c:v>
                </c:pt>
                <c:pt idx="191">
                  <c:v>104.95</c:v>
                </c:pt>
                <c:pt idx="192">
                  <c:v>105.33</c:v>
                </c:pt>
                <c:pt idx="193">
                  <c:v>105.33</c:v>
                </c:pt>
                <c:pt idx="194">
                  <c:v>105.33</c:v>
                </c:pt>
                <c:pt idx="195">
                  <c:v>105.83</c:v>
                </c:pt>
                <c:pt idx="196">
                  <c:v>105.83</c:v>
                </c:pt>
                <c:pt idx="197">
                  <c:v>105.56</c:v>
                </c:pt>
                <c:pt idx="198">
                  <c:v>104.81</c:v>
                </c:pt>
                <c:pt idx="199">
                  <c:v>106.68</c:v>
                </c:pt>
                <c:pt idx="200">
                  <c:v>106.68</c:v>
                </c:pt>
                <c:pt idx="201">
                  <c:v>106.68</c:v>
                </c:pt>
                <c:pt idx="202">
                  <c:v>106.56</c:v>
                </c:pt>
                <c:pt idx="203">
                  <c:v>106.99</c:v>
                </c:pt>
                <c:pt idx="204">
                  <c:v>107.03</c:v>
                </c:pt>
                <c:pt idx="205">
                  <c:v>106.65</c:v>
                </c:pt>
                <c:pt idx="206">
                  <c:v>106.43</c:v>
                </c:pt>
                <c:pt idx="207">
                  <c:v>106.43</c:v>
                </c:pt>
                <c:pt idx="208">
                  <c:v>106.43</c:v>
                </c:pt>
                <c:pt idx="209">
                  <c:v>105.58</c:v>
                </c:pt>
                <c:pt idx="210">
                  <c:v>106.07</c:v>
                </c:pt>
                <c:pt idx="211">
                  <c:v>106.2</c:v>
                </c:pt>
                <c:pt idx="212">
                  <c:v>107.46</c:v>
                </c:pt>
                <c:pt idx="213">
                  <c:v>107.63</c:v>
                </c:pt>
                <c:pt idx="214">
                  <c:v>107.63</c:v>
                </c:pt>
                <c:pt idx="215">
                  <c:v>107.63</c:v>
                </c:pt>
                <c:pt idx="216">
                  <c:v>107.92</c:v>
                </c:pt>
                <c:pt idx="217">
                  <c:v>108.24</c:v>
                </c:pt>
                <c:pt idx="218">
                  <c:v>109.06</c:v>
                </c:pt>
                <c:pt idx="219">
                  <c:v>109.37</c:v>
                </c:pt>
                <c:pt idx="220">
                  <c:v>108.69</c:v>
                </c:pt>
                <c:pt idx="221">
                  <c:v>108.69</c:v>
                </c:pt>
                <c:pt idx="222">
                  <c:v>108.69</c:v>
                </c:pt>
                <c:pt idx="223">
                  <c:v>108.72</c:v>
                </c:pt>
                <c:pt idx="224">
                  <c:v>108.38</c:v>
                </c:pt>
                <c:pt idx="225">
                  <c:v>107.9</c:v>
                </c:pt>
                <c:pt idx="226">
                  <c:v>108.19</c:v>
                </c:pt>
                <c:pt idx="227">
                  <c:v>107.53</c:v>
                </c:pt>
                <c:pt idx="228">
                  <c:v>107.53</c:v>
                </c:pt>
                <c:pt idx="229">
                  <c:v>107.53</c:v>
                </c:pt>
                <c:pt idx="230">
                  <c:v>107.54</c:v>
                </c:pt>
                <c:pt idx="231">
                  <c:v>108.18</c:v>
                </c:pt>
                <c:pt idx="232">
                  <c:v>108.49</c:v>
                </c:pt>
                <c:pt idx="233">
                  <c:v>107.06</c:v>
                </c:pt>
                <c:pt idx="234">
                  <c:v>106.21</c:v>
                </c:pt>
                <c:pt idx="235">
                  <c:v>106.21</c:v>
                </c:pt>
                <c:pt idx="236">
                  <c:v>106.21</c:v>
                </c:pt>
                <c:pt idx="237">
                  <c:v>107.09</c:v>
                </c:pt>
                <c:pt idx="238">
                  <c:v>106.89</c:v>
                </c:pt>
                <c:pt idx="239">
                  <c:v>105.8</c:v>
                </c:pt>
                <c:pt idx="240">
                  <c:v>105.39</c:v>
                </c:pt>
                <c:pt idx="241">
                  <c:v>103.52</c:v>
                </c:pt>
                <c:pt idx="242">
                  <c:v>103.52</c:v>
                </c:pt>
                <c:pt idx="243">
                  <c:v>103.52</c:v>
                </c:pt>
                <c:pt idx="244">
                  <c:v>104.73</c:v>
                </c:pt>
                <c:pt idx="245">
                  <c:v>105.42</c:v>
                </c:pt>
                <c:pt idx="246">
                  <c:v>105.36</c:v>
                </c:pt>
                <c:pt idx="247">
                  <c:v>105.76</c:v>
                </c:pt>
                <c:pt idx="248">
                  <c:v>105.26</c:v>
                </c:pt>
                <c:pt idx="249">
                  <c:v>105.26</c:v>
                </c:pt>
                <c:pt idx="250">
                  <c:v>105.26</c:v>
                </c:pt>
                <c:pt idx="251">
                  <c:v>105.79</c:v>
                </c:pt>
                <c:pt idx="252">
                  <c:v>106</c:v>
                </c:pt>
                <c:pt idx="253">
                  <c:v>104.9</c:v>
                </c:pt>
                <c:pt idx="254">
                  <c:v>104.6</c:v>
                </c:pt>
                <c:pt idx="255">
                  <c:v>103.83</c:v>
                </c:pt>
                <c:pt idx="256">
                  <c:v>103.83</c:v>
                </c:pt>
                <c:pt idx="257">
                  <c:v>103.83</c:v>
                </c:pt>
                <c:pt idx="258">
                  <c:v>105.23</c:v>
                </c:pt>
                <c:pt idx="259">
                  <c:v>104.15</c:v>
                </c:pt>
                <c:pt idx="260">
                  <c:v>104.04</c:v>
                </c:pt>
                <c:pt idx="261">
                  <c:v>103.82</c:v>
                </c:pt>
                <c:pt idx="262">
                  <c:v>104.39</c:v>
                </c:pt>
                <c:pt idx="263">
                  <c:v>104.39</c:v>
                </c:pt>
                <c:pt idx="264">
                  <c:v>104.39</c:v>
                </c:pt>
                <c:pt idx="265">
                  <c:v>104.03</c:v>
                </c:pt>
                <c:pt idx="266">
                  <c:v>104.96</c:v>
                </c:pt>
                <c:pt idx="267">
                  <c:v>105.61</c:v>
                </c:pt>
                <c:pt idx="268">
                  <c:v>105.27</c:v>
                </c:pt>
                <c:pt idx="269">
                  <c:v>104.81</c:v>
                </c:pt>
                <c:pt idx="270">
                  <c:v>104.81</c:v>
                </c:pt>
                <c:pt idx="271">
                  <c:v>104.81</c:v>
                </c:pt>
                <c:pt idx="272">
                  <c:v>105.34</c:v>
                </c:pt>
                <c:pt idx="273">
                  <c:v>105.33</c:v>
                </c:pt>
                <c:pt idx="274">
                  <c:v>104.02</c:v>
                </c:pt>
                <c:pt idx="275">
                  <c:v>104.02</c:v>
                </c:pt>
                <c:pt idx="276">
                  <c:v>102.35</c:v>
                </c:pt>
                <c:pt idx="277">
                  <c:v>102.35</c:v>
                </c:pt>
                <c:pt idx="278">
                  <c:v>102.35</c:v>
                </c:pt>
                <c:pt idx="279">
                  <c:v>102.61</c:v>
                </c:pt>
                <c:pt idx="280">
                  <c:v>102.68</c:v>
                </c:pt>
                <c:pt idx="281">
                  <c:v>102.42</c:v>
                </c:pt>
                <c:pt idx="282">
                  <c:v>102.38</c:v>
                </c:pt>
                <c:pt idx="283">
                  <c:v>103.8</c:v>
                </c:pt>
                <c:pt idx="284">
                  <c:v>103.8</c:v>
                </c:pt>
                <c:pt idx="285">
                  <c:v>103.8</c:v>
                </c:pt>
                <c:pt idx="286">
                  <c:v>103.28</c:v>
                </c:pt>
                <c:pt idx="287">
                  <c:v>103.03</c:v>
                </c:pt>
                <c:pt idx="288">
                  <c:v>103.9</c:v>
                </c:pt>
                <c:pt idx="289">
                  <c:v>104.03</c:v>
                </c:pt>
                <c:pt idx="290">
                  <c:v>103.81</c:v>
                </c:pt>
                <c:pt idx="291">
                  <c:v>103.81</c:v>
                </c:pt>
                <c:pt idx="292">
                  <c:v>103.81</c:v>
                </c:pt>
                <c:pt idx="293">
                  <c:v>103.31</c:v>
                </c:pt>
                <c:pt idx="294">
                  <c:v>104.24</c:v>
                </c:pt>
                <c:pt idx="295">
                  <c:v>104.74</c:v>
                </c:pt>
                <c:pt idx="296">
                  <c:v>104.85</c:v>
                </c:pt>
                <c:pt idx="297">
                  <c:v>104.32</c:v>
                </c:pt>
                <c:pt idx="298">
                  <c:v>104.32</c:v>
                </c:pt>
                <c:pt idx="299">
                  <c:v>104.32</c:v>
                </c:pt>
                <c:pt idx="300">
                  <c:v>103.74</c:v>
                </c:pt>
                <c:pt idx="301">
                  <c:v>103.64</c:v>
                </c:pt>
                <c:pt idx="302">
                  <c:v>102.06</c:v>
                </c:pt>
                <c:pt idx="303">
                  <c:v>101.8</c:v>
                </c:pt>
                <c:pt idx="304">
                  <c:v>101.54</c:v>
                </c:pt>
                <c:pt idx="305">
                  <c:v>101.54</c:v>
                </c:pt>
                <c:pt idx="306">
                  <c:v>101.54</c:v>
                </c:pt>
                <c:pt idx="307">
                  <c:v>101.12</c:v>
                </c:pt>
                <c:pt idx="308">
                  <c:v>100.6</c:v>
                </c:pt>
                <c:pt idx="309">
                  <c:v>101.45</c:v>
                </c:pt>
                <c:pt idx="310">
                  <c:v>100.7</c:v>
                </c:pt>
                <c:pt idx="311">
                  <c:v>102.29</c:v>
                </c:pt>
                <c:pt idx="312">
                  <c:v>102.29</c:v>
                </c:pt>
                <c:pt idx="313">
                  <c:v>102.29</c:v>
                </c:pt>
                <c:pt idx="314">
                  <c:v>102.97</c:v>
                </c:pt>
                <c:pt idx="315">
                  <c:v>102.97</c:v>
                </c:pt>
                <c:pt idx="316">
                  <c:v>103.22</c:v>
                </c:pt>
                <c:pt idx="317">
                  <c:v>102.26</c:v>
                </c:pt>
                <c:pt idx="318">
                  <c:v>101.23</c:v>
                </c:pt>
                <c:pt idx="319">
                  <c:v>101.23</c:v>
                </c:pt>
                <c:pt idx="320">
                  <c:v>101.23</c:v>
                </c:pt>
                <c:pt idx="321">
                  <c:v>99.73</c:v>
                </c:pt>
                <c:pt idx="322">
                  <c:v>99.08</c:v>
                </c:pt>
                <c:pt idx="323">
                  <c:v>98.67</c:v>
                </c:pt>
                <c:pt idx="324">
                  <c:v>98.75</c:v>
                </c:pt>
                <c:pt idx="325">
                  <c:v>99.41</c:v>
                </c:pt>
                <c:pt idx="326">
                  <c:v>99.41</c:v>
                </c:pt>
                <c:pt idx="327">
                  <c:v>99.41</c:v>
                </c:pt>
                <c:pt idx="328">
                  <c:v>98.77</c:v>
                </c:pt>
                <c:pt idx="329">
                  <c:v>99.46</c:v>
                </c:pt>
                <c:pt idx="330">
                  <c:v>99.72</c:v>
                </c:pt>
                <c:pt idx="331">
                  <c:v>99.28</c:v>
                </c:pt>
                <c:pt idx="332">
                  <c:v>98.51</c:v>
                </c:pt>
                <c:pt idx="333">
                  <c:v>98.51</c:v>
                </c:pt>
                <c:pt idx="334">
                  <c:v>98.51</c:v>
                </c:pt>
                <c:pt idx="335">
                  <c:v>98.75</c:v>
                </c:pt>
                <c:pt idx="336">
                  <c:v>98.55</c:v>
                </c:pt>
                <c:pt idx="337">
                  <c:v>99.3</c:v>
                </c:pt>
                <c:pt idx="338">
                  <c:v>99.3</c:v>
                </c:pt>
                <c:pt idx="339">
                  <c:v>100.92</c:v>
                </c:pt>
                <c:pt idx="340">
                  <c:v>100.92</c:v>
                </c:pt>
                <c:pt idx="341">
                  <c:v>100.92</c:v>
                </c:pt>
                <c:pt idx="342">
                  <c:v>101.15</c:v>
                </c:pt>
                <c:pt idx="343">
                  <c:v>101.15</c:v>
                </c:pt>
                <c:pt idx="344">
                  <c:v>102.07</c:v>
                </c:pt>
                <c:pt idx="345">
                  <c:v>102.32</c:v>
                </c:pt>
                <c:pt idx="346">
                  <c:v>102.32</c:v>
                </c:pt>
                <c:pt idx="347">
                  <c:v>102.32</c:v>
                </c:pt>
                <c:pt idx="348">
                  <c:v>102.32</c:v>
                </c:pt>
                <c:pt idx="349">
                  <c:v>102.46</c:v>
                </c:pt>
                <c:pt idx="350">
                  <c:v>103.03</c:v>
                </c:pt>
                <c:pt idx="351">
                  <c:v>103.56</c:v>
                </c:pt>
                <c:pt idx="352">
                  <c:v>103.65</c:v>
                </c:pt>
                <c:pt idx="353">
                  <c:v>103.65</c:v>
                </c:pt>
                <c:pt idx="354">
                  <c:v>103.65</c:v>
                </c:pt>
                <c:pt idx="355">
                  <c:v>103.65</c:v>
                </c:pt>
                <c:pt idx="356">
                  <c:v>102.94</c:v>
                </c:pt>
                <c:pt idx="357">
                  <c:v>102.67</c:v>
                </c:pt>
                <c:pt idx="358">
                  <c:v>102.43</c:v>
                </c:pt>
                <c:pt idx="359">
                  <c:v>102.46</c:v>
                </c:pt>
                <c:pt idx="360">
                  <c:v>102.46</c:v>
                </c:pt>
                <c:pt idx="361">
                  <c:v>102.46</c:v>
                </c:pt>
                <c:pt idx="362">
                  <c:v>102.46</c:v>
                </c:pt>
                <c:pt idx="363">
                  <c:v>103.15</c:v>
                </c:pt>
                <c:pt idx="364">
                  <c:v>103.3</c:v>
                </c:pt>
                <c:pt idx="365">
                  <c:v>103.56</c:v>
                </c:pt>
                <c:pt idx="366">
                  <c:v>104.15</c:v>
                </c:pt>
                <c:pt idx="367">
                  <c:v>105.02</c:v>
                </c:pt>
                <c:pt idx="368">
                  <c:v>105.02</c:v>
                </c:pt>
                <c:pt idx="369">
                  <c:v>105.02</c:v>
                </c:pt>
                <c:pt idx="370">
                  <c:v>105.02</c:v>
                </c:pt>
                <c:pt idx="371">
                  <c:v>105.5</c:v>
                </c:pt>
                <c:pt idx="372">
                  <c:v>105.17</c:v>
                </c:pt>
                <c:pt idx="373">
                  <c:v>106.13</c:v>
                </c:pt>
                <c:pt idx="374">
                  <c:v>105.05</c:v>
                </c:pt>
                <c:pt idx="375">
                  <c:v>105.05</c:v>
                </c:pt>
                <c:pt idx="376">
                  <c:v>105.05</c:v>
                </c:pt>
                <c:pt idx="377">
                  <c:v>106.18</c:v>
                </c:pt>
                <c:pt idx="378">
                  <c:v>106.19</c:v>
                </c:pt>
                <c:pt idx="379">
                  <c:v>106.48</c:v>
                </c:pt>
                <c:pt idx="380">
                  <c:v>106.37</c:v>
                </c:pt>
                <c:pt idx="381">
                  <c:v>106.48</c:v>
                </c:pt>
                <c:pt idx="382">
                  <c:v>106.48</c:v>
                </c:pt>
                <c:pt idx="383">
                  <c:v>106.48</c:v>
                </c:pt>
                <c:pt idx="384">
                  <c:v>106.97</c:v>
                </c:pt>
                <c:pt idx="385">
                  <c:v>106.31</c:v>
                </c:pt>
                <c:pt idx="386">
                  <c:v>105.7</c:v>
                </c:pt>
                <c:pt idx="387">
                  <c:v>105.4</c:v>
                </c:pt>
                <c:pt idx="388">
                  <c:v>105.83</c:v>
                </c:pt>
                <c:pt idx="389">
                  <c:v>105.83</c:v>
                </c:pt>
                <c:pt idx="390">
                  <c:v>105.83</c:v>
                </c:pt>
                <c:pt idx="391">
                  <c:v>106.47</c:v>
                </c:pt>
                <c:pt idx="392">
                  <c:v>106.67</c:v>
                </c:pt>
                <c:pt idx="393">
                  <c:v>106.31</c:v>
                </c:pt>
                <c:pt idx="394">
                  <c:v>106.51</c:v>
                </c:pt>
                <c:pt idx="395">
                  <c:v>107.55</c:v>
                </c:pt>
                <c:pt idx="396">
                  <c:v>107.55</c:v>
                </c:pt>
                <c:pt idx="397">
                  <c:v>107.55</c:v>
                </c:pt>
                <c:pt idx="398">
                  <c:v>108.13</c:v>
                </c:pt>
                <c:pt idx="399">
                  <c:v>108.33</c:v>
                </c:pt>
                <c:pt idx="400">
                  <c:v>107.75</c:v>
                </c:pt>
                <c:pt idx="401">
                  <c:v>107.48</c:v>
                </c:pt>
                <c:pt idx="402">
                  <c:v>107.75</c:v>
                </c:pt>
                <c:pt idx="403">
                  <c:v>107.75</c:v>
                </c:pt>
                <c:pt idx="404">
                  <c:v>107.75</c:v>
                </c:pt>
                <c:pt idx="405">
                  <c:v>108.1</c:v>
                </c:pt>
                <c:pt idx="406">
                  <c:v>108.13</c:v>
                </c:pt>
                <c:pt idx="407">
                  <c:v>108.87</c:v>
                </c:pt>
                <c:pt idx="408">
                  <c:v>108.34</c:v>
                </c:pt>
                <c:pt idx="409">
                  <c:v>107.92</c:v>
                </c:pt>
                <c:pt idx="410">
                  <c:v>107.92</c:v>
                </c:pt>
                <c:pt idx="411">
                  <c:v>107.92</c:v>
                </c:pt>
                <c:pt idx="412">
                  <c:v>108.14</c:v>
                </c:pt>
                <c:pt idx="413">
                  <c:v>108.81</c:v>
                </c:pt>
                <c:pt idx="414">
                  <c:v>109.04</c:v>
                </c:pt>
                <c:pt idx="415">
                  <c:v>108.65</c:v>
                </c:pt>
                <c:pt idx="416">
                  <c:v>109.45</c:v>
                </c:pt>
                <c:pt idx="417">
                  <c:v>109.45</c:v>
                </c:pt>
                <c:pt idx="418">
                  <c:v>109.45</c:v>
                </c:pt>
                <c:pt idx="419">
                  <c:v>109.04</c:v>
                </c:pt>
                <c:pt idx="420">
                  <c:v>109.39</c:v>
                </c:pt>
                <c:pt idx="421">
                  <c:v>109.63</c:v>
                </c:pt>
                <c:pt idx="422">
                  <c:v>109.13</c:v>
                </c:pt>
                <c:pt idx="423">
                  <c:v>108.52</c:v>
                </c:pt>
                <c:pt idx="424">
                  <c:v>108.52</c:v>
                </c:pt>
                <c:pt idx="425">
                  <c:v>108.52</c:v>
                </c:pt>
                <c:pt idx="426">
                  <c:v>108.66</c:v>
                </c:pt>
                <c:pt idx="427">
                  <c:v>109.4</c:v>
                </c:pt>
                <c:pt idx="428">
                  <c:v>110.3</c:v>
                </c:pt>
                <c:pt idx="429">
                  <c:v>110.3</c:v>
                </c:pt>
                <c:pt idx="430">
                  <c:v>111.56</c:v>
                </c:pt>
                <c:pt idx="431">
                  <c:v>111.56</c:v>
                </c:pt>
                <c:pt idx="432">
                  <c:v>111.56</c:v>
                </c:pt>
                <c:pt idx="433">
                  <c:v>112.34</c:v>
                </c:pt>
                <c:pt idx="434">
                  <c:v>112.72</c:v>
                </c:pt>
                <c:pt idx="435">
                  <c:v>112.78</c:v>
                </c:pt>
                <c:pt idx="436">
                  <c:v>113.35</c:v>
                </c:pt>
                <c:pt idx="437">
                  <c:v>112.39</c:v>
                </c:pt>
                <c:pt idx="438">
                  <c:v>112.39</c:v>
                </c:pt>
                <c:pt idx="439">
                  <c:v>112.39</c:v>
                </c:pt>
                <c:pt idx="440">
                  <c:v>112.53</c:v>
                </c:pt>
                <c:pt idx="441">
                  <c:v>113.01</c:v>
                </c:pt>
                <c:pt idx="442">
                  <c:v>112.69</c:v>
                </c:pt>
                <c:pt idx="443">
                  <c:v>112.87</c:v>
                </c:pt>
                <c:pt idx="444">
                  <c:v>113.74</c:v>
                </c:pt>
                <c:pt idx="445">
                  <c:v>113.74</c:v>
                </c:pt>
                <c:pt idx="446">
                  <c:v>113.74</c:v>
                </c:pt>
                <c:pt idx="447">
                  <c:v>114.6</c:v>
                </c:pt>
                <c:pt idx="448">
                  <c:v>114.82</c:v>
                </c:pt>
                <c:pt idx="449">
                  <c:v>115.3</c:v>
                </c:pt>
                <c:pt idx="450">
                  <c:v>116.15</c:v>
                </c:pt>
                <c:pt idx="451">
                  <c:v>114.79</c:v>
                </c:pt>
                <c:pt idx="452">
                  <c:v>114.79</c:v>
                </c:pt>
                <c:pt idx="453">
                  <c:v>114.79</c:v>
                </c:pt>
                <c:pt idx="454">
                  <c:v>114.37</c:v>
                </c:pt>
                <c:pt idx="455">
                  <c:v>114.42</c:v>
                </c:pt>
                <c:pt idx="456">
                  <c:v>114.98</c:v>
                </c:pt>
                <c:pt idx="457">
                  <c:v>114.3</c:v>
                </c:pt>
                <c:pt idx="458">
                  <c:v>114.22</c:v>
                </c:pt>
                <c:pt idx="459">
                  <c:v>114.22</c:v>
                </c:pt>
                <c:pt idx="460">
                  <c:v>114.22</c:v>
                </c:pt>
                <c:pt idx="461">
                  <c:v>114.84</c:v>
                </c:pt>
                <c:pt idx="462">
                  <c:v>114.72</c:v>
                </c:pt>
                <c:pt idx="463">
                  <c:v>113.52</c:v>
                </c:pt>
                <c:pt idx="464">
                  <c:v>112.68</c:v>
                </c:pt>
                <c:pt idx="465">
                  <c:v>113.47</c:v>
                </c:pt>
                <c:pt idx="466">
                  <c:v>113.47</c:v>
                </c:pt>
                <c:pt idx="467">
                  <c:v>113.47</c:v>
                </c:pt>
                <c:pt idx="468">
                  <c:v>113.93</c:v>
                </c:pt>
                <c:pt idx="469">
                  <c:v>113.78</c:v>
                </c:pt>
                <c:pt idx="470">
                  <c:v>114.14</c:v>
                </c:pt>
                <c:pt idx="471">
                  <c:v>113.62</c:v>
                </c:pt>
                <c:pt idx="472">
                  <c:v>112.95</c:v>
                </c:pt>
                <c:pt idx="473">
                  <c:v>112.95</c:v>
                </c:pt>
                <c:pt idx="474">
                  <c:v>112.95</c:v>
                </c:pt>
                <c:pt idx="475">
                  <c:v>112.99</c:v>
                </c:pt>
                <c:pt idx="476">
                  <c:v>112.99</c:v>
                </c:pt>
                <c:pt idx="477">
                  <c:v>113.16</c:v>
                </c:pt>
                <c:pt idx="478">
                  <c:v>112.58</c:v>
                </c:pt>
                <c:pt idx="479">
                  <c:v>112.26</c:v>
                </c:pt>
                <c:pt idx="480">
                  <c:v>112.26</c:v>
                </c:pt>
                <c:pt idx="481">
                  <c:v>112.26</c:v>
                </c:pt>
                <c:pt idx="482">
                  <c:v>112.75</c:v>
                </c:pt>
                <c:pt idx="483">
                  <c:v>112.76</c:v>
                </c:pt>
                <c:pt idx="484">
                  <c:v>113.04</c:v>
                </c:pt>
                <c:pt idx="485">
                  <c:v>112.71</c:v>
                </c:pt>
                <c:pt idx="486">
                  <c:v>112.01</c:v>
                </c:pt>
                <c:pt idx="487">
                  <c:v>112.01</c:v>
                </c:pt>
                <c:pt idx="488">
                  <c:v>112.01</c:v>
                </c:pt>
                <c:pt idx="489">
                  <c:v>112.24</c:v>
                </c:pt>
                <c:pt idx="490">
                  <c:v>112.45</c:v>
                </c:pt>
                <c:pt idx="491">
                  <c:v>112.48</c:v>
                </c:pt>
                <c:pt idx="492">
                  <c:v>111.94</c:v>
                </c:pt>
                <c:pt idx="493">
                  <c:v>112.99</c:v>
                </c:pt>
                <c:pt idx="494">
                  <c:v>112.99</c:v>
                </c:pt>
                <c:pt idx="495">
                  <c:v>112.99</c:v>
                </c:pt>
                <c:pt idx="496">
                  <c:v>113.53</c:v>
                </c:pt>
                <c:pt idx="497">
                  <c:v>113.8</c:v>
                </c:pt>
                <c:pt idx="498">
                  <c:v>114.01</c:v>
                </c:pt>
                <c:pt idx="499">
                  <c:v>114.69</c:v>
                </c:pt>
                <c:pt idx="500">
                  <c:v>115.23</c:v>
                </c:pt>
                <c:pt idx="501">
                  <c:v>115.23</c:v>
                </c:pt>
                <c:pt idx="502">
                  <c:v>115.23</c:v>
                </c:pt>
                <c:pt idx="503">
                  <c:v>116.25</c:v>
                </c:pt>
                <c:pt idx="504">
                  <c:v>116.23</c:v>
                </c:pt>
                <c:pt idx="505">
                  <c:v>116.68</c:v>
                </c:pt>
                <c:pt idx="506">
                  <c:v>116.87</c:v>
                </c:pt>
                <c:pt idx="507">
                  <c:v>117.39</c:v>
                </c:pt>
                <c:pt idx="508">
                  <c:v>117.39</c:v>
                </c:pt>
                <c:pt idx="509">
                  <c:v>117.39</c:v>
                </c:pt>
                <c:pt idx="510">
                  <c:v>117.05</c:v>
                </c:pt>
                <c:pt idx="511">
                  <c:v>117.05</c:v>
                </c:pt>
                <c:pt idx="512">
                  <c:v>115.7</c:v>
                </c:pt>
                <c:pt idx="513">
                  <c:v>114.78</c:v>
                </c:pt>
                <c:pt idx="514">
                  <c:v>114.38</c:v>
                </c:pt>
                <c:pt idx="515">
                  <c:v>114.38</c:v>
                </c:pt>
                <c:pt idx="516">
                  <c:v>114.38</c:v>
                </c:pt>
                <c:pt idx="517">
                  <c:v>114.38</c:v>
                </c:pt>
                <c:pt idx="518">
                  <c:v>114.32</c:v>
                </c:pt>
                <c:pt idx="519">
                  <c:v>114.63</c:v>
                </c:pt>
                <c:pt idx="520">
                  <c:v>113.5</c:v>
                </c:pt>
                <c:pt idx="521">
                  <c:v>114.17</c:v>
                </c:pt>
                <c:pt idx="522">
                  <c:v>114.17</c:v>
                </c:pt>
                <c:pt idx="523">
                  <c:v>114.17</c:v>
                </c:pt>
                <c:pt idx="524">
                  <c:v>114.17</c:v>
                </c:pt>
                <c:pt idx="525">
                  <c:v>113.53</c:v>
                </c:pt>
                <c:pt idx="526">
                  <c:v>113</c:v>
                </c:pt>
                <c:pt idx="527">
                  <c:v>113.63</c:v>
                </c:pt>
                <c:pt idx="528">
                  <c:v>114.26</c:v>
                </c:pt>
                <c:pt idx="529">
                  <c:v>114.26</c:v>
                </c:pt>
                <c:pt idx="530">
                  <c:v>114.26</c:v>
                </c:pt>
                <c:pt idx="531">
                  <c:v>113.44</c:v>
                </c:pt>
                <c:pt idx="532">
                  <c:v>114.47</c:v>
                </c:pt>
                <c:pt idx="533">
                  <c:v>115.18</c:v>
                </c:pt>
                <c:pt idx="534">
                  <c:v>115.08</c:v>
                </c:pt>
                <c:pt idx="535">
                  <c:v>114.83</c:v>
                </c:pt>
                <c:pt idx="536">
                  <c:v>114.83</c:v>
                </c:pt>
                <c:pt idx="537">
                  <c:v>114.83</c:v>
                </c:pt>
                <c:pt idx="538">
                  <c:v>114.71</c:v>
                </c:pt>
                <c:pt idx="539">
                  <c:v>115.18</c:v>
                </c:pt>
                <c:pt idx="540">
                  <c:v>114.36</c:v>
                </c:pt>
                <c:pt idx="541">
                  <c:v>114.09</c:v>
                </c:pt>
                <c:pt idx="542">
                  <c:v>113.61</c:v>
                </c:pt>
                <c:pt idx="543">
                  <c:v>113.61</c:v>
                </c:pt>
                <c:pt idx="544">
                  <c:v>113.61</c:v>
                </c:pt>
                <c:pt idx="545">
                  <c:v>112.1</c:v>
                </c:pt>
                <c:pt idx="546">
                  <c:v>112.1</c:v>
                </c:pt>
                <c:pt idx="547">
                  <c:v>111.17</c:v>
                </c:pt>
                <c:pt idx="548">
                  <c:v>109.63</c:v>
                </c:pt>
                <c:pt idx="549">
                  <c:v>110.73</c:v>
                </c:pt>
                <c:pt idx="550">
                  <c:v>110.73</c:v>
                </c:pt>
                <c:pt idx="551">
                  <c:v>110.73</c:v>
                </c:pt>
                <c:pt idx="552">
                  <c:v>111.28</c:v>
                </c:pt>
                <c:pt idx="553">
                  <c:v>110.92</c:v>
                </c:pt>
                <c:pt idx="554">
                  <c:v>110.4</c:v>
                </c:pt>
                <c:pt idx="555">
                  <c:v>111.23</c:v>
                </c:pt>
                <c:pt idx="556">
                  <c:v>111.8</c:v>
                </c:pt>
                <c:pt idx="557">
                  <c:v>111.8</c:v>
                </c:pt>
                <c:pt idx="558">
                  <c:v>111.8</c:v>
                </c:pt>
                <c:pt idx="559">
                  <c:v>112.85</c:v>
                </c:pt>
                <c:pt idx="560">
                  <c:v>112.82</c:v>
                </c:pt>
                <c:pt idx="561">
                  <c:v>113.04</c:v>
                </c:pt>
                <c:pt idx="562">
                  <c:v>112.76</c:v>
                </c:pt>
                <c:pt idx="563">
                  <c:v>112.93</c:v>
                </c:pt>
                <c:pt idx="564">
                  <c:v>112.93</c:v>
                </c:pt>
                <c:pt idx="565">
                  <c:v>113.52</c:v>
                </c:pt>
                <c:pt idx="566">
                  <c:v>113.04</c:v>
                </c:pt>
                <c:pt idx="567">
                  <c:v>113.04</c:v>
                </c:pt>
                <c:pt idx="568">
                  <c:v>114.39</c:v>
                </c:pt>
                <c:pt idx="569">
                  <c:v>114.91</c:v>
                </c:pt>
                <c:pt idx="570">
                  <c:v>114.71</c:v>
                </c:pt>
                <c:pt idx="571">
                  <c:v>114.71</c:v>
                </c:pt>
                <c:pt idx="572">
                  <c:v>114.71</c:v>
                </c:pt>
                <c:pt idx="573">
                  <c:v>114.49</c:v>
                </c:pt>
                <c:pt idx="574">
                  <c:v>115.01</c:v>
                </c:pt>
                <c:pt idx="575">
                  <c:v>115.18</c:v>
                </c:pt>
                <c:pt idx="576">
                  <c:v>115.12</c:v>
                </c:pt>
                <c:pt idx="577">
                  <c:v>115.08</c:v>
                </c:pt>
                <c:pt idx="578">
                  <c:v>115.08</c:v>
                </c:pt>
                <c:pt idx="579">
                  <c:v>115.08</c:v>
                </c:pt>
                <c:pt idx="580">
                  <c:v>115.08</c:v>
                </c:pt>
                <c:pt idx="581">
                  <c:v>115.63</c:v>
                </c:pt>
                <c:pt idx="582">
                  <c:v>116.84</c:v>
                </c:pt>
                <c:pt idx="583">
                  <c:v>117.05</c:v>
                </c:pt>
                <c:pt idx="584">
                  <c:v>117.83</c:v>
                </c:pt>
                <c:pt idx="585">
                  <c:v>117.83</c:v>
                </c:pt>
                <c:pt idx="586">
                  <c:v>117.83</c:v>
                </c:pt>
                <c:pt idx="587">
                  <c:v>120.27</c:v>
                </c:pt>
                <c:pt idx="588">
                  <c:v>121.24</c:v>
                </c:pt>
                <c:pt idx="589">
                  <c:v>121.73</c:v>
                </c:pt>
                <c:pt idx="590">
                  <c:v>121.51</c:v>
                </c:pt>
                <c:pt idx="591">
                  <c:v>121.91</c:v>
                </c:pt>
                <c:pt idx="592">
                  <c:v>121.91</c:v>
                </c:pt>
                <c:pt idx="593">
                  <c:v>121.91</c:v>
                </c:pt>
                <c:pt idx="594">
                  <c:v>122.07</c:v>
                </c:pt>
                <c:pt idx="595">
                  <c:v>121.54</c:v>
                </c:pt>
                <c:pt idx="596">
                  <c:v>121.66</c:v>
                </c:pt>
                <c:pt idx="597">
                  <c:v>123.15</c:v>
                </c:pt>
                <c:pt idx="598">
                  <c:v>124.74</c:v>
                </c:pt>
                <c:pt idx="599">
                  <c:v>124.74</c:v>
                </c:pt>
                <c:pt idx="600">
                  <c:v>124.74</c:v>
                </c:pt>
                <c:pt idx="601">
                  <c:v>124.52</c:v>
                </c:pt>
                <c:pt idx="602">
                  <c:v>124.72</c:v>
                </c:pt>
                <c:pt idx="603">
                  <c:v>122.96</c:v>
                </c:pt>
                <c:pt idx="604">
                  <c:v>123.57</c:v>
                </c:pt>
                <c:pt idx="605">
                  <c:v>124.12</c:v>
                </c:pt>
                <c:pt idx="606">
                  <c:v>124.12</c:v>
                </c:pt>
                <c:pt idx="607">
                  <c:v>124.12</c:v>
                </c:pt>
                <c:pt idx="608">
                  <c:v>124.12</c:v>
                </c:pt>
                <c:pt idx="609">
                  <c:v>124.65</c:v>
                </c:pt>
                <c:pt idx="610">
                  <c:v>125.89</c:v>
                </c:pt>
                <c:pt idx="611">
                  <c:v>126.61</c:v>
                </c:pt>
                <c:pt idx="612">
                  <c:v>126.34</c:v>
                </c:pt>
                <c:pt idx="613">
                  <c:v>126.34</c:v>
                </c:pt>
                <c:pt idx="614">
                  <c:v>126.34</c:v>
                </c:pt>
                <c:pt idx="615">
                  <c:v>126.4</c:v>
                </c:pt>
                <c:pt idx="616">
                  <c:v>125.96</c:v>
                </c:pt>
                <c:pt idx="617">
                  <c:v>125.1</c:v>
                </c:pt>
                <c:pt idx="618">
                  <c:v>125.92</c:v>
                </c:pt>
                <c:pt idx="619">
                  <c:v>126.22</c:v>
                </c:pt>
                <c:pt idx="620">
                  <c:v>126.22</c:v>
                </c:pt>
                <c:pt idx="621">
                  <c:v>126.22</c:v>
                </c:pt>
                <c:pt idx="622">
                  <c:v>125.07</c:v>
                </c:pt>
                <c:pt idx="623">
                  <c:v>125.25</c:v>
                </c:pt>
                <c:pt idx="624">
                  <c:v>125.68</c:v>
                </c:pt>
                <c:pt idx="625">
                  <c:v>125.85</c:v>
                </c:pt>
                <c:pt idx="626">
                  <c:v>127.29</c:v>
                </c:pt>
                <c:pt idx="627">
                  <c:v>127.29</c:v>
                </c:pt>
                <c:pt idx="628">
                  <c:v>127.29</c:v>
                </c:pt>
                <c:pt idx="629">
                  <c:v>128.47</c:v>
                </c:pt>
                <c:pt idx="630">
                  <c:v>128.09</c:v>
                </c:pt>
                <c:pt idx="631">
                  <c:v>125.41</c:v>
                </c:pt>
                <c:pt idx="632">
                  <c:v>124.77</c:v>
                </c:pt>
                <c:pt idx="633">
                  <c:v>125.71</c:v>
                </c:pt>
                <c:pt idx="634">
                  <c:v>125.41</c:v>
                </c:pt>
                <c:pt idx="635">
                  <c:v>125.41</c:v>
                </c:pt>
                <c:pt idx="636">
                  <c:v>125.41</c:v>
                </c:pt>
                <c:pt idx="637">
                  <c:v>123.48</c:v>
                </c:pt>
                <c:pt idx="638">
                  <c:v>124.73</c:v>
                </c:pt>
                <c:pt idx="639">
                  <c:v>124.14</c:v>
                </c:pt>
                <c:pt idx="640">
                  <c:v>124.14</c:v>
                </c:pt>
                <c:pt idx="641">
                  <c:v>124.14</c:v>
                </c:pt>
                <c:pt idx="642">
                  <c:v>124.14</c:v>
                </c:pt>
                <c:pt idx="643">
                  <c:v>126.38</c:v>
                </c:pt>
                <c:pt idx="644">
                  <c:v>125.12</c:v>
                </c:pt>
                <c:pt idx="645">
                  <c:v>126.31</c:v>
                </c:pt>
                <c:pt idx="646">
                  <c:v>126.14</c:v>
                </c:pt>
                <c:pt idx="647">
                  <c:v>127.05</c:v>
                </c:pt>
                <c:pt idx="648">
                  <c:v>127.05</c:v>
                </c:pt>
                <c:pt idx="649">
                  <c:v>127.05</c:v>
                </c:pt>
                <c:pt idx="650">
                  <c:v>126.57</c:v>
                </c:pt>
                <c:pt idx="651">
                  <c:v>127.49</c:v>
                </c:pt>
                <c:pt idx="652">
                  <c:v>127.5</c:v>
                </c:pt>
                <c:pt idx="653">
                  <c:v>126.26</c:v>
                </c:pt>
                <c:pt idx="654">
                  <c:v>126.64</c:v>
                </c:pt>
                <c:pt idx="655">
                  <c:v>126.64</c:v>
                </c:pt>
                <c:pt idx="656">
                  <c:v>126.64</c:v>
                </c:pt>
                <c:pt idx="657">
                  <c:v>125.67</c:v>
                </c:pt>
                <c:pt idx="658">
                  <c:v>126.41</c:v>
                </c:pt>
                <c:pt idx="659">
                  <c:v>126.97</c:v>
                </c:pt>
                <c:pt idx="660">
                  <c:v>127.38</c:v>
                </c:pt>
                <c:pt idx="661">
                  <c:v>128.13999999999999</c:v>
                </c:pt>
                <c:pt idx="662">
                  <c:v>128.13999999999999</c:v>
                </c:pt>
                <c:pt idx="663">
                  <c:v>128.13999999999999</c:v>
                </c:pt>
                <c:pt idx="664">
                  <c:v>128.61000000000001</c:v>
                </c:pt>
                <c:pt idx="665">
                  <c:v>129.05000000000001</c:v>
                </c:pt>
                <c:pt idx="666">
                  <c:v>128.22</c:v>
                </c:pt>
                <c:pt idx="667">
                  <c:v>129.16999999999999</c:v>
                </c:pt>
                <c:pt idx="668">
                  <c:v>129.13999999999999</c:v>
                </c:pt>
                <c:pt idx="669">
                  <c:v>129.13999999999999</c:v>
                </c:pt>
                <c:pt idx="670">
                  <c:v>129.13999999999999</c:v>
                </c:pt>
                <c:pt idx="671">
                  <c:v>128.61000000000001</c:v>
                </c:pt>
                <c:pt idx="672">
                  <c:v>129.05000000000001</c:v>
                </c:pt>
                <c:pt idx="673">
                  <c:v>127.62</c:v>
                </c:pt>
                <c:pt idx="674">
                  <c:v>127.8</c:v>
                </c:pt>
                <c:pt idx="675">
                  <c:v>129.87</c:v>
                </c:pt>
                <c:pt idx="676">
                  <c:v>130.1</c:v>
                </c:pt>
                <c:pt idx="677">
                  <c:v>130.1</c:v>
                </c:pt>
                <c:pt idx="678">
                  <c:v>130.26</c:v>
                </c:pt>
                <c:pt idx="679">
                  <c:v>129.97</c:v>
                </c:pt>
                <c:pt idx="680">
                  <c:v>130.66</c:v>
                </c:pt>
                <c:pt idx="681">
                  <c:v>130.77000000000001</c:v>
                </c:pt>
                <c:pt idx="682">
                  <c:v>130.77000000000001</c:v>
                </c:pt>
                <c:pt idx="683">
                  <c:v>130.77000000000001</c:v>
                </c:pt>
                <c:pt idx="684">
                  <c:v>130.77000000000001</c:v>
                </c:pt>
                <c:pt idx="685">
                  <c:v>129.83000000000001</c:v>
                </c:pt>
                <c:pt idx="686">
                  <c:v>129.85</c:v>
                </c:pt>
                <c:pt idx="687">
                  <c:v>127.89</c:v>
                </c:pt>
                <c:pt idx="688">
                  <c:v>128.75</c:v>
                </c:pt>
                <c:pt idx="689">
                  <c:v>128.04</c:v>
                </c:pt>
                <c:pt idx="690">
                  <c:v>128.04</c:v>
                </c:pt>
                <c:pt idx="691">
                  <c:v>128.04</c:v>
                </c:pt>
                <c:pt idx="692">
                  <c:v>128.22</c:v>
                </c:pt>
                <c:pt idx="693">
                  <c:v>126.84</c:v>
                </c:pt>
                <c:pt idx="694">
                  <c:v>126.97</c:v>
                </c:pt>
                <c:pt idx="695">
                  <c:v>127.97</c:v>
                </c:pt>
                <c:pt idx="696">
                  <c:v>128.46</c:v>
                </c:pt>
                <c:pt idx="697">
                  <c:v>128.46</c:v>
                </c:pt>
                <c:pt idx="698">
                  <c:v>128.46</c:v>
                </c:pt>
                <c:pt idx="699">
                  <c:v>128.46</c:v>
                </c:pt>
                <c:pt idx="700">
                  <c:v>127.93</c:v>
                </c:pt>
                <c:pt idx="701">
                  <c:v>128.62</c:v>
                </c:pt>
                <c:pt idx="702">
                  <c:v>129.80000000000001</c:v>
                </c:pt>
                <c:pt idx="703">
                  <c:v>129.80000000000001</c:v>
                </c:pt>
                <c:pt idx="704">
                  <c:v>129.80000000000001</c:v>
                </c:pt>
                <c:pt idx="705">
                  <c:v>129.80000000000001</c:v>
                </c:pt>
                <c:pt idx="706">
                  <c:v>130.59</c:v>
                </c:pt>
                <c:pt idx="707">
                  <c:v>130.54</c:v>
                </c:pt>
                <c:pt idx="708">
                  <c:v>130.43</c:v>
                </c:pt>
                <c:pt idx="709">
                  <c:v>130.88999999999999</c:v>
                </c:pt>
                <c:pt idx="710">
                  <c:v>130.88999999999999</c:v>
                </c:pt>
                <c:pt idx="711">
                  <c:v>130.88999999999999</c:v>
                </c:pt>
                <c:pt idx="712">
                  <c:v>130.88999999999999</c:v>
                </c:pt>
                <c:pt idx="713">
                  <c:v>131.77000000000001</c:v>
                </c:pt>
                <c:pt idx="714">
                  <c:v>131.63999999999999</c:v>
                </c:pt>
                <c:pt idx="715">
                  <c:v>132.28</c:v>
                </c:pt>
                <c:pt idx="716">
                  <c:v>132.28</c:v>
                </c:pt>
                <c:pt idx="717">
                  <c:v>130.91999999999999</c:v>
                </c:pt>
                <c:pt idx="718">
                  <c:v>130.91999999999999</c:v>
                </c:pt>
                <c:pt idx="719">
                  <c:v>130.91999999999999</c:v>
                </c:pt>
                <c:pt idx="720">
                  <c:v>129.49</c:v>
                </c:pt>
                <c:pt idx="721">
                  <c:v>128.76</c:v>
                </c:pt>
                <c:pt idx="722">
                  <c:v>128.76</c:v>
                </c:pt>
                <c:pt idx="723">
                  <c:v>127.88</c:v>
                </c:pt>
                <c:pt idx="724">
                  <c:v>128.76</c:v>
                </c:pt>
                <c:pt idx="725">
                  <c:v>128.76</c:v>
                </c:pt>
                <c:pt idx="726">
                  <c:v>128.76</c:v>
                </c:pt>
                <c:pt idx="727">
                  <c:v>129.86000000000001</c:v>
                </c:pt>
                <c:pt idx="728">
                  <c:v>130.04</c:v>
                </c:pt>
                <c:pt idx="729">
                  <c:v>130.24</c:v>
                </c:pt>
                <c:pt idx="730">
                  <c:v>131.22</c:v>
                </c:pt>
                <c:pt idx="731">
                  <c:v>130.34</c:v>
                </c:pt>
                <c:pt idx="732">
                  <c:v>130.34</c:v>
                </c:pt>
                <c:pt idx="733">
                  <c:v>130.34</c:v>
                </c:pt>
                <c:pt idx="734">
                  <c:v>131.63999999999999</c:v>
                </c:pt>
                <c:pt idx="735">
                  <c:v>131.41999999999999</c:v>
                </c:pt>
                <c:pt idx="736">
                  <c:v>131.41999999999999</c:v>
                </c:pt>
                <c:pt idx="737">
                  <c:v>131.66999999999999</c:v>
                </c:pt>
                <c:pt idx="738">
                  <c:v>130.66999999999999</c:v>
                </c:pt>
                <c:pt idx="739">
                  <c:v>130.66999999999999</c:v>
                </c:pt>
                <c:pt idx="740">
                  <c:v>130.66999999999999</c:v>
                </c:pt>
                <c:pt idx="741">
                  <c:v>130.47</c:v>
                </c:pt>
                <c:pt idx="742">
                  <c:v>129.66</c:v>
                </c:pt>
                <c:pt idx="743">
                  <c:v>129.66</c:v>
                </c:pt>
                <c:pt idx="744">
                  <c:v>127.65</c:v>
                </c:pt>
                <c:pt idx="745">
                  <c:v>128.22</c:v>
                </c:pt>
                <c:pt idx="746">
                  <c:v>128.22</c:v>
                </c:pt>
                <c:pt idx="747">
                  <c:v>128.22</c:v>
                </c:pt>
                <c:pt idx="748">
                  <c:v>128.51</c:v>
                </c:pt>
                <c:pt idx="749">
                  <c:v>129.16999999999999</c:v>
                </c:pt>
                <c:pt idx="750">
                  <c:v>129.07</c:v>
                </c:pt>
                <c:pt idx="751">
                  <c:v>130.25</c:v>
                </c:pt>
                <c:pt idx="752">
                  <c:v>130.61000000000001</c:v>
                </c:pt>
                <c:pt idx="753">
                  <c:v>130.82</c:v>
                </c:pt>
                <c:pt idx="754">
                  <c:v>130.82</c:v>
                </c:pt>
                <c:pt idx="755">
                  <c:v>130.82</c:v>
                </c:pt>
                <c:pt idx="756">
                  <c:v>130.97999999999999</c:v>
                </c:pt>
                <c:pt idx="757">
                  <c:v>131.38</c:v>
                </c:pt>
                <c:pt idx="758">
                  <c:v>133.53</c:v>
                </c:pt>
                <c:pt idx="759">
                  <c:v>133.47</c:v>
                </c:pt>
                <c:pt idx="760">
                  <c:v>133.47</c:v>
                </c:pt>
                <c:pt idx="761">
                  <c:v>133.47</c:v>
                </c:pt>
                <c:pt idx="762">
                  <c:v>133.32</c:v>
                </c:pt>
                <c:pt idx="763">
                  <c:v>133.06</c:v>
                </c:pt>
                <c:pt idx="764">
                  <c:v>132</c:v>
                </c:pt>
                <c:pt idx="765">
                  <c:v>130.74</c:v>
                </c:pt>
                <c:pt idx="766">
                  <c:v>130.99</c:v>
                </c:pt>
                <c:pt idx="767">
                  <c:v>130.99</c:v>
                </c:pt>
                <c:pt idx="768">
                  <c:v>130.99</c:v>
                </c:pt>
                <c:pt idx="769">
                  <c:v>135.25</c:v>
                </c:pt>
                <c:pt idx="770">
                  <c:v>127.23</c:v>
                </c:pt>
                <c:pt idx="771">
                  <c:v>131.51</c:v>
                </c:pt>
                <c:pt idx="772">
                  <c:v>132.68</c:v>
                </c:pt>
                <c:pt idx="773">
                  <c:v>135.4</c:v>
                </c:pt>
                <c:pt idx="774">
                  <c:v>135.4</c:v>
                </c:pt>
                <c:pt idx="775">
                  <c:v>135.4</c:v>
                </c:pt>
                <c:pt idx="776">
                  <c:v>135.22</c:v>
                </c:pt>
                <c:pt idx="777">
                  <c:v>135.25</c:v>
                </c:pt>
                <c:pt idx="778">
                  <c:v>135.59</c:v>
                </c:pt>
                <c:pt idx="779">
                  <c:v>136.03</c:v>
                </c:pt>
                <c:pt idx="780">
                  <c:v>136.41999999999999</c:v>
                </c:pt>
                <c:pt idx="781">
                  <c:v>136.41999999999999</c:v>
                </c:pt>
                <c:pt idx="782">
                  <c:v>136.41999999999999</c:v>
                </c:pt>
                <c:pt idx="783">
                  <c:v>136.41999999999999</c:v>
                </c:pt>
                <c:pt idx="784">
                  <c:v>136.96</c:v>
                </c:pt>
                <c:pt idx="785">
                  <c:v>136.71</c:v>
                </c:pt>
                <c:pt idx="786">
                  <c:v>137.01</c:v>
                </c:pt>
                <c:pt idx="787">
                  <c:v>136.63</c:v>
                </c:pt>
                <c:pt idx="788">
                  <c:v>136.63</c:v>
                </c:pt>
                <c:pt idx="789">
                  <c:v>136.63</c:v>
                </c:pt>
                <c:pt idx="790">
                  <c:v>136.84</c:v>
                </c:pt>
                <c:pt idx="791">
                  <c:v>137.91</c:v>
                </c:pt>
                <c:pt idx="792">
                  <c:v>138.77000000000001</c:v>
                </c:pt>
                <c:pt idx="793">
                  <c:v>139.79</c:v>
                </c:pt>
                <c:pt idx="794">
                  <c:v>139.59</c:v>
                </c:pt>
                <c:pt idx="795">
                  <c:v>139.59</c:v>
                </c:pt>
                <c:pt idx="796">
                  <c:v>139.59</c:v>
                </c:pt>
              </c:numCache>
            </c:numRef>
          </c:val>
          <c:smooth val="0"/>
          <c:extLst>
            <c:ext xmlns:c16="http://schemas.microsoft.com/office/drawing/2014/chart" uri="{C3380CC4-5D6E-409C-BE32-E72D297353CC}">
              <c16:uniqueId val="{00000002-F619-421F-A40A-55954EAA0239}"/>
            </c:ext>
          </c:extLst>
        </c:ser>
        <c:ser>
          <c:idx val="3"/>
          <c:order val="3"/>
          <c:tx>
            <c:strRef>
              <c:f>'NIFTY 50-26-04-2024-to-30-06-20'!$AF$1</c:f>
              <c:strCache>
                <c:ptCount val="1"/>
                <c:pt idx="0">
                  <c:v>BSE Smallcap 250</c:v>
                </c:pt>
              </c:strCache>
            </c:strRef>
          </c:tx>
          <c:spPr>
            <a:ln w="28575" cap="rnd">
              <a:solidFill>
                <a:schemeClr val="accent4"/>
              </a:solidFill>
              <a:round/>
            </a:ln>
            <a:effectLst/>
          </c:spPr>
          <c:marker>
            <c:symbol val="none"/>
          </c:marker>
          <c:cat>
            <c:numRef>
              <c:f>'NIFTY 50-26-04-2024-to-30-06-20'!$AB$2:$AB$798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 50-26-04-2024-to-30-06-20'!$AF$2:$AF$798</c:f>
              <c:numCache>
                <c:formatCode>General</c:formatCode>
                <c:ptCount val="797"/>
                <c:pt idx="0">
                  <c:v>100</c:v>
                </c:pt>
                <c:pt idx="1">
                  <c:v>99.51</c:v>
                </c:pt>
                <c:pt idx="2">
                  <c:v>99.56</c:v>
                </c:pt>
                <c:pt idx="3">
                  <c:v>98.46</c:v>
                </c:pt>
                <c:pt idx="4">
                  <c:v>98.46</c:v>
                </c:pt>
                <c:pt idx="5">
                  <c:v>98.46</c:v>
                </c:pt>
                <c:pt idx="6">
                  <c:v>97.63</c:v>
                </c:pt>
                <c:pt idx="7">
                  <c:v>97.63</c:v>
                </c:pt>
                <c:pt idx="8">
                  <c:v>95.3</c:v>
                </c:pt>
                <c:pt idx="9">
                  <c:v>94.87</c:v>
                </c:pt>
                <c:pt idx="10">
                  <c:v>92.9</c:v>
                </c:pt>
                <c:pt idx="11">
                  <c:v>92.9</c:v>
                </c:pt>
                <c:pt idx="12">
                  <c:v>92.9</c:v>
                </c:pt>
                <c:pt idx="13">
                  <c:v>91.4</c:v>
                </c:pt>
                <c:pt idx="14">
                  <c:v>89.69</c:v>
                </c:pt>
                <c:pt idx="15">
                  <c:v>87.2</c:v>
                </c:pt>
                <c:pt idx="16">
                  <c:v>85.6</c:v>
                </c:pt>
                <c:pt idx="17">
                  <c:v>86.49</c:v>
                </c:pt>
                <c:pt idx="18">
                  <c:v>86.49</c:v>
                </c:pt>
                <c:pt idx="19">
                  <c:v>86.49</c:v>
                </c:pt>
                <c:pt idx="20">
                  <c:v>87.53</c:v>
                </c:pt>
                <c:pt idx="21">
                  <c:v>90.09</c:v>
                </c:pt>
                <c:pt idx="22">
                  <c:v>90.42</c:v>
                </c:pt>
                <c:pt idx="23">
                  <c:v>88.46</c:v>
                </c:pt>
                <c:pt idx="24">
                  <c:v>90.39</c:v>
                </c:pt>
                <c:pt idx="25">
                  <c:v>90.39</c:v>
                </c:pt>
                <c:pt idx="26">
                  <c:v>90.39</c:v>
                </c:pt>
                <c:pt idx="27">
                  <c:v>89.79</c:v>
                </c:pt>
                <c:pt idx="28">
                  <c:v>88.77</c:v>
                </c:pt>
                <c:pt idx="29">
                  <c:v>86.12</c:v>
                </c:pt>
                <c:pt idx="30">
                  <c:v>86.84</c:v>
                </c:pt>
                <c:pt idx="31">
                  <c:v>87.81</c:v>
                </c:pt>
                <c:pt idx="32">
                  <c:v>87.81</c:v>
                </c:pt>
                <c:pt idx="33">
                  <c:v>87.81</c:v>
                </c:pt>
                <c:pt idx="34">
                  <c:v>89.73</c:v>
                </c:pt>
                <c:pt idx="35">
                  <c:v>90.45</c:v>
                </c:pt>
                <c:pt idx="36">
                  <c:v>90.94</c:v>
                </c:pt>
                <c:pt idx="37">
                  <c:v>91.49</c:v>
                </c:pt>
                <c:pt idx="38">
                  <c:v>90.51</c:v>
                </c:pt>
                <c:pt idx="39">
                  <c:v>90.51</c:v>
                </c:pt>
                <c:pt idx="40">
                  <c:v>90.51</c:v>
                </c:pt>
                <c:pt idx="41">
                  <c:v>89.96</c:v>
                </c:pt>
                <c:pt idx="42">
                  <c:v>89.5</c:v>
                </c:pt>
                <c:pt idx="43">
                  <c:v>89.48</c:v>
                </c:pt>
                <c:pt idx="44">
                  <c:v>89.61</c:v>
                </c:pt>
                <c:pt idx="45">
                  <c:v>88.94</c:v>
                </c:pt>
                <c:pt idx="46">
                  <c:v>88.94</c:v>
                </c:pt>
                <c:pt idx="47">
                  <c:v>88.94</c:v>
                </c:pt>
                <c:pt idx="48">
                  <c:v>85.8</c:v>
                </c:pt>
                <c:pt idx="49">
                  <c:v>85.37</c:v>
                </c:pt>
                <c:pt idx="50">
                  <c:v>85.79</c:v>
                </c:pt>
                <c:pt idx="51">
                  <c:v>83.19</c:v>
                </c:pt>
                <c:pt idx="52">
                  <c:v>82.56</c:v>
                </c:pt>
                <c:pt idx="53">
                  <c:v>82.56</c:v>
                </c:pt>
                <c:pt idx="54">
                  <c:v>82.56</c:v>
                </c:pt>
                <c:pt idx="55">
                  <c:v>80.11</c:v>
                </c:pt>
                <c:pt idx="56">
                  <c:v>82.53</c:v>
                </c:pt>
                <c:pt idx="57">
                  <c:v>81.709999999999994</c:v>
                </c:pt>
                <c:pt idx="58">
                  <c:v>82.68</c:v>
                </c:pt>
                <c:pt idx="59">
                  <c:v>84.01</c:v>
                </c:pt>
                <c:pt idx="60">
                  <c:v>84.01</c:v>
                </c:pt>
                <c:pt idx="61">
                  <c:v>84.01</c:v>
                </c:pt>
                <c:pt idx="62">
                  <c:v>85.33</c:v>
                </c:pt>
                <c:pt idx="63">
                  <c:v>85.39</c:v>
                </c:pt>
                <c:pt idx="64">
                  <c:v>85.02</c:v>
                </c:pt>
                <c:pt idx="65">
                  <c:v>84.66</c:v>
                </c:pt>
                <c:pt idx="66">
                  <c:v>84.92</c:v>
                </c:pt>
                <c:pt idx="67">
                  <c:v>84.92</c:v>
                </c:pt>
                <c:pt idx="68">
                  <c:v>84.92</c:v>
                </c:pt>
                <c:pt idx="69">
                  <c:v>85.36</c:v>
                </c:pt>
                <c:pt idx="70">
                  <c:v>85.64</c:v>
                </c:pt>
                <c:pt idx="71">
                  <c:v>86.21</c:v>
                </c:pt>
                <c:pt idx="72">
                  <c:v>87.2</c:v>
                </c:pt>
                <c:pt idx="73">
                  <c:v>87.46</c:v>
                </c:pt>
                <c:pt idx="74">
                  <c:v>87.46</c:v>
                </c:pt>
                <c:pt idx="75">
                  <c:v>87.46</c:v>
                </c:pt>
                <c:pt idx="76">
                  <c:v>88.45</c:v>
                </c:pt>
                <c:pt idx="77">
                  <c:v>88.02</c:v>
                </c:pt>
                <c:pt idx="78">
                  <c:v>88.2</c:v>
                </c:pt>
                <c:pt idx="79">
                  <c:v>87.69</c:v>
                </c:pt>
                <c:pt idx="80">
                  <c:v>88.25</c:v>
                </c:pt>
                <c:pt idx="81">
                  <c:v>88.25</c:v>
                </c:pt>
                <c:pt idx="82">
                  <c:v>88.25</c:v>
                </c:pt>
                <c:pt idx="83">
                  <c:v>89.45</c:v>
                </c:pt>
                <c:pt idx="84">
                  <c:v>90.13</c:v>
                </c:pt>
                <c:pt idx="85">
                  <c:v>90.54</c:v>
                </c:pt>
                <c:pt idx="86">
                  <c:v>91.22</c:v>
                </c:pt>
                <c:pt idx="87">
                  <c:v>91.45</c:v>
                </c:pt>
                <c:pt idx="88">
                  <c:v>91.45</c:v>
                </c:pt>
                <c:pt idx="89">
                  <c:v>91.45</c:v>
                </c:pt>
                <c:pt idx="90">
                  <c:v>91.17</c:v>
                </c:pt>
                <c:pt idx="91">
                  <c:v>90.35</c:v>
                </c:pt>
                <c:pt idx="92">
                  <c:v>90.66</c:v>
                </c:pt>
                <c:pt idx="93">
                  <c:v>91.26</c:v>
                </c:pt>
                <c:pt idx="94">
                  <c:v>92.42</c:v>
                </c:pt>
                <c:pt idx="95">
                  <c:v>92.42</c:v>
                </c:pt>
                <c:pt idx="96">
                  <c:v>92.42</c:v>
                </c:pt>
                <c:pt idx="97">
                  <c:v>94.01</c:v>
                </c:pt>
                <c:pt idx="98">
                  <c:v>94.54</c:v>
                </c:pt>
                <c:pt idx="99">
                  <c:v>94.24</c:v>
                </c:pt>
                <c:pt idx="100">
                  <c:v>94.1</c:v>
                </c:pt>
                <c:pt idx="101">
                  <c:v>94.05</c:v>
                </c:pt>
                <c:pt idx="102">
                  <c:v>94.05</c:v>
                </c:pt>
                <c:pt idx="103">
                  <c:v>94.05</c:v>
                </c:pt>
                <c:pt idx="104">
                  <c:v>94.46</c:v>
                </c:pt>
                <c:pt idx="105">
                  <c:v>94.46</c:v>
                </c:pt>
                <c:pt idx="106">
                  <c:v>94.34</c:v>
                </c:pt>
                <c:pt idx="107">
                  <c:v>94.89</c:v>
                </c:pt>
                <c:pt idx="108">
                  <c:v>94.99</c:v>
                </c:pt>
                <c:pt idx="109">
                  <c:v>94.99</c:v>
                </c:pt>
                <c:pt idx="110">
                  <c:v>94.99</c:v>
                </c:pt>
                <c:pt idx="111">
                  <c:v>94.99</c:v>
                </c:pt>
                <c:pt idx="112">
                  <c:v>95.78</c:v>
                </c:pt>
                <c:pt idx="113">
                  <c:v>96.31</c:v>
                </c:pt>
                <c:pt idx="114">
                  <c:v>96.56</c:v>
                </c:pt>
                <c:pt idx="115">
                  <c:v>95.5</c:v>
                </c:pt>
                <c:pt idx="116">
                  <c:v>95.5</c:v>
                </c:pt>
                <c:pt idx="117">
                  <c:v>95.5</c:v>
                </c:pt>
                <c:pt idx="118">
                  <c:v>94.64</c:v>
                </c:pt>
                <c:pt idx="119">
                  <c:v>95.65</c:v>
                </c:pt>
                <c:pt idx="120">
                  <c:v>96.51</c:v>
                </c:pt>
                <c:pt idx="121">
                  <c:v>96.94</c:v>
                </c:pt>
                <c:pt idx="122">
                  <c:v>97.51</c:v>
                </c:pt>
                <c:pt idx="123">
                  <c:v>97.51</c:v>
                </c:pt>
                <c:pt idx="124">
                  <c:v>97.51</c:v>
                </c:pt>
                <c:pt idx="125">
                  <c:v>96.95</c:v>
                </c:pt>
                <c:pt idx="126">
                  <c:v>98.12</c:v>
                </c:pt>
                <c:pt idx="127">
                  <c:v>98.12</c:v>
                </c:pt>
                <c:pt idx="128">
                  <c:v>98.36</c:v>
                </c:pt>
                <c:pt idx="129">
                  <c:v>98.6</c:v>
                </c:pt>
                <c:pt idx="130">
                  <c:v>98.6</c:v>
                </c:pt>
                <c:pt idx="131">
                  <c:v>98.6</c:v>
                </c:pt>
                <c:pt idx="132">
                  <c:v>99.49</c:v>
                </c:pt>
                <c:pt idx="133">
                  <c:v>99.83</c:v>
                </c:pt>
                <c:pt idx="134">
                  <c:v>100.6</c:v>
                </c:pt>
                <c:pt idx="135">
                  <c:v>101.3</c:v>
                </c:pt>
                <c:pt idx="136">
                  <c:v>101.12</c:v>
                </c:pt>
                <c:pt idx="137">
                  <c:v>101.12</c:v>
                </c:pt>
                <c:pt idx="138">
                  <c:v>101.12</c:v>
                </c:pt>
                <c:pt idx="139">
                  <c:v>102.14</c:v>
                </c:pt>
                <c:pt idx="140">
                  <c:v>102.34</c:v>
                </c:pt>
                <c:pt idx="141">
                  <c:v>102.53</c:v>
                </c:pt>
                <c:pt idx="142">
                  <c:v>102.44</c:v>
                </c:pt>
                <c:pt idx="143">
                  <c:v>99.81</c:v>
                </c:pt>
                <c:pt idx="144">
                  <c:v>99.81</c:v>
                </c:pt>
                <c:pt idx="145">
                  <c:v>99.81</c:v>
                </c:pt>
                <c:pt idx="146">
                  <c:v>99.34</c:v>
                </c:pt>
                <c:pt idx="147">
                  <c:v>100.45</c:v>
                </c:pt>
                <c:pt idx="148">
                  <c:v>99.8</c:v>
                </c:pt>
                <c:pt idx="149">
                  <c:v>100.45</c:v>
                </c:pt>
                <c:pt idx="150">
                  <c:v>98.52</c:v>
                </c:pt>
                <c:pt idx="151">
                  <c:v>98.52</c:v>
                </c:pt>
                <c:pt idx="152">
                  <c:v>98.52</c:v>
                </c:pt>
                <c:pt idx="153">
                  <c:v>95.34</c:v>
                </c:pt>
                <c:pt idx="154">
                  <c:v>95.8</c:v>
                </c:pt>
                <c:pt idx="155">
                  <c:v>95.5</c:v>
                </c:pt>
                <c:pt idx="156">
                  <c:v>96.04</c:v>
                </c:pt>
                <c:pt idx="157">
                  <c:v>97.55</c:v>
                </c:pt>
                <c:pt idx="158">
                  <c:v>97.55</c:v>
                </c:pt>
                <c:pt idx="159">
                  <c:v>97.55</c:v>
                </c:pt>
                <c:pt idx="160">
                  <c:v>97.2</c:v>
                </c:pt>
                <c:pt idx="161">
                  <c:v>98.55</c:v>
                </c:pt>
                <c:pt idx="162">
                  <c:v>98.55</c:v>
                </c:pt>
                <c:pt idx="163">
                  <c:v>99.64</c:v>
                </c:pt>
                <c:pt idx="164">
                  <c:v>99.8</c:v>
                </c:pt>
                <c:pt idx="165">
                  <c:v>99.8</c:v>
                </c:pt>
                <c:pt idx="166">
                  <c:v>99.8</c:v>
                </c:pt>
                <c:pt idx="167">
                  <c:v>99.23</c:v>
                </c:pt>
                <c:pt idx="168">
                  <c:v>97.78</c:v>
                </c:pt>
                <c:pt idx="169">
                  <c:v>98.17</c:v>
                </c:pt>
                <c:pt idx="170">
                  <c:v>97.62</c:v>
                </c:pt>
                <c:pt idx="171">
                  <c:v>97.66</c:v>
                </c:pt>
                <c:pt idx="172">
                  <c:v>97.66</c:v>
                </c:pt>
                <c:pt idx="173">
                  <c:v>97.66</c:v>
                </c:pt>
                <c:pt idx="174">
                  <c:v>97.97</c:v>
                </c:pt>
                <c:pt idx="175">
                  <c:v>98.68</c:v>
                </c:pt>
                <c:pt idx="176">
                  <c:v>98.74</c:v>
                </c:pt>
                <c:pt idx="177">
                  <c:v>98.8</c:v>
                </c:pt>
                <c:pt idx="178">
                  <c:v>98.45</c:v>
                </c:pt>
                <c:pt idx="179">
                  <c:v>98.45</c:v>
                </c:pt>
                <c:pt idx="180">
                  <c:v>98.45</c:v>
                </c:pt>
                <c:pt idx="181">
                  <c:v>99.36</c:v>
                </c:pt>
                <c:pt idx="182">
                  <c:v>99.19</c:v>
                </c:pt>
                <c:pt idx="183">
                  <c:v>99.19</c:v>
                </c:pt>
                <c:pt idx="184">
                  <c:v>99.5</c:v>
                </c:pt>
                <c:pt idx="185">
                  <c:v>98.91</c:v>
                </c:pt>
                <c:pt idx="186">
                  <c:v>98.91</c:v>
                </c:pt>
                <c:pt idx="187">
                  <c:v>98.91</c:v>
                </c:pt>
                <c:pt idx="188">
                  <c:v>99.29</c:v>
                </c:pt>
                <c:pt idx="189">
                  <c:v>99.45</c:v>
                </c:pt>
                <c:pt idx="190">
                  <c:v>99.51</c:v>
                </c:pt>
                <c:pt idx="191">
                  <c:v>99.61</c:v>
                </c:pt>
                <c:pt idx="192">
                  <c:v>100.05</c:v>
                </c:pt>
                <c:pt idx="193">
                  <c:v>100.05</c:v>
                </c:pt>
                <c:pt idx="194">
                  <c:v>100.05</c:v>
                </c:pt>
                <c:pt idx="195">
                  <c:v>100.8</c:v>
                </c:pt>
                <c:pt idx="196">
                  <c:v>100.8</c:v>
                </c:pt>
                <c:pt idx="197">
                  <c:v>100.58</c:v>
                </c:pt>
                <c:pt idx="198">
                  <c:v>99.37</c:v>
                </c:pt>
                <c:pt idx="199">
                  <c:v>99.74</c:v>
                </c:pt>
                <c:pt idx="200">
                  <c:v>99.74</c:v>
                </c:pt>
                <c:pt idx="201">
                  <c:v>99.74</c:v>
                </c:pt>
                <c:pt idx="202">
                  <c:v>100.19</c:v>
                </c:pt>
                <c:pt idx="203">
                  <c:v>100.28</c:v>
                </c:pt>
                <c:pt idx="204">
                  <c:v>99.92</c:v>
                </c:pt>
                <c:pt idx="205">
                  <c:v>99.82</c:v>
                </c:pt>
                <c:pt idx="206">
                  <c:v>99.31</c:v>
                </c:pt>
                <c:pt idx="207">
                  <c:v>99.31</c:v>
                </c:pt>
                <c:pt idx="208">
                  <c:v>99.31</c:v>
                </c:pt>
                <c:pt idx="209">
                  <c:v>99.48</c:v>
                </c:pt>
                <c:pt idx="210">
                  <c:v>99.4</c:v>
                </c:pt>
                <c:pt idx="211">
                  <c:v>100.01</c:v>
                </c:pt>
                <c:pt idx="212">
                  <c:v>100.47</c:v>
                </c:pt>
                <c:pt idx="213">
                  <c:v>101.19</c:v>
                </c:pt>
                <c:pt idx="214">
                  <c:v>101.19</c:v>
                </c:pt>
                <c:pt idx="215">
                  <c:v>101.19</c:v>
                </c:pt>
                <c:pt idx="216">
                  <c:v>102.17</c:v>
                </c:pt>
                <c:pt idx="217">
                  <c:v>101.78</c:v>
                </c:pt>
                <c:pt idx="218">
                  <c:v>102.38</c:v>
                </c:pt>
                <c:pt idx="219">
                  <c:v>102.8</c:v>
                </c:pt>
                <c:pt idx="220">
                  <c:v>103.4</c:v>
                </c:pt>
                <c:pt idx="221">
                  <c:v>103.4</c:v>
                </c:pt>
                <c:pt idx="222">
                  <c:v>103.4</c:v>
                </c:pt>
                <c:pt idx="223">
                  <c:v>103.8</c:v>
                </c:pt>
                <c:pt idx="224">
                  <c:v>103.55</c:v>
                </c:pt>
                <c:pt idx="225">
                  <c:v>103.11</c:v>
                </c:pt>
                <c:pt idx="226">
                  <c:v>103.56</c:v>
                </c:pt>
                <c:pt idx="227">
                  <c:v>102.48</c:v>
                </c:pt>
                <c:pt idx="228">
                  <c:v>102.48</c:v>
                </c:pt>
                <c:pt idx="229">
                  <c:v>102.48</c:v>
                </c:pt>
                <c:pt idx="230">
                  <c:v>103.13</c:v>
                </c:pt>
                <c:pt idx="231">
                  <c:v>103.56</c:v>
                </c:pt>
                <c:pt idx="232">
                  <c:v>104.16</c:v>
                </c:pt>
                <c:pt idx="233">
                  <c:v>103.58</c:v>
                </c:pt>
                <c:pt idx="234">
                  <c:v>102.71</c:v>
                </c:pt>
                <c:pt idx="235">
                  <c:v>102.71</c:v>
                </c:pt>
                <c:pt idx="236">
                  <c:v>102.71</c:v>
                </c:pt>
                <c:pt idx="237">
                  <c:v>103.01</c:v>
                </c:pt>
                <c:pt idx="238">
                  <c:v>102.84</c:v>
                </c:pt>
                <c:pt idx="239">
                  <c:v>100.78</c:v>
                </c:pt>
                <c:pt idx="240">
                  <c:v>99.06</c:v>
                </c:pt>
                <c:pt idx="241">
                  <c:v>94.77</c:v>
                </c:pt>
                <c:pt idx="242">
                  <c:v>94.77</c:v>
                </c:pt>
                <c:pt idx="243">
                  <c:v>94.77</c:v>
                </c:pt>
                <c:pt idx="244">
                  <c:v>97.88</c:v>
                </c:pt>
                <c:pt idx="245">
                  <c:v>99.03</c:v>
                </c:pt>
                <c:pt idx="246">
                  <c:v>99.28</c:v>
                </c:pt>
                <c:pt idx="247">
                  <c:v>99.42</c:v>
                </c:pt>
                <c:pt idx="248">
                  <c:v>100.26</c:v>
                </c:pt>
                <c:pt idx="249">
                  <c:v>100.26</c:v>
                </c:pt>
                <c:pt idx="250">
                  <c:v>100.26</c:v>
                </c:pt>
                <c:pt idx="251">
                  <c:v>101</c:v>
                </c:pt>
                <c:pt idx="252">
                  <c:v>101.16</c:v>
                </c:pt>
                <c:pt idx="253">
                  <c:v>100.32</c:v>
                </c:pt>
                <c:pt idx="254">
                  <c:v>100.33</c:v>
                </c:pt>
                <c:pt idx="255">
                  <c:v>99.55</c:v>
                </c:pt>
                <c:pt idx="256">
                  <c:v>99.55</c:v>
                </c:pt>
                <c:pt idx="257">
                  <c:v>99.55</c:v>
                </c:pt>
                <c:pt idx="258">
                  <c:v>100.06</c:v>
                </c:pt>
                <c:pt idx="259">
                  <c:v>99.5</c:v>
                </c:pt>
                <c:pt idx="260">
                  <c:v>99.54</c:v>
                </c:pt>
                <c:pt idx="261">
                  <c:v>99.66</c:v>
                </c:pt>
                <c:pt idx="262">
                  <c:v>99.98</c:v>
                </c:pt>
                <c:pt idx="263">
                  <c:v>99.98</c:v>
                </c:pt>
                <c:pt idx="264">
                  <c:v>99.98</c:v>
                </c:pt>
                <c:pt idx="265">
                  <c:v>99.93</c:v>
                </c:pt>
                <c:pt idx="266">
                  <c:v>99.76</c:v>
                </c:pt>
                <c:pt idx="267">
                  <c:v>99.82</c:v>
                </c:pt>
                <c:pt idx="268">
                  <c:v>99.49</c:v>
                </c:pt>
                <c:pt idx="269">
                  <c:v>99.05</c:v>
                </c:pt>
                <c:pt idx="270">
                  <c:v>99.05</c:v>
                </c:pt>
                <c:pt idx="271">
                  <c:v>99.05</c:v>
                </c:pt>
                <c:pt idx="272">
                  <c:v>98.81</c:v>
                </c:pt>
                <c:pt idx="273">
                  <c:v>98.41</c:v>
                </c:pt>
                <c:pt idx="274">
                  <c:v>97.55</c:v>
                </c:pt>
                <c:pt idx="275">
                  <c:v>97.55</c:v>
                </c:pt>
                <c:pt idx="276">
                  <c:v>95.79</c:v>
                </c:pt>
                <c:pt idx="277">
                  <c:v>95.79</c:v>
                </c:pt>
                <c:pt idx="278">
                  <c:v>95.79</c:v>
                </c:pt>
                <c:pt idx="279">
                  <c:v>95.66</c:v>
                </c:pt>
                <c:pt idx="280">
                  <c:v>98.09</c:v>
                </c:pt>
                <c:pt idx="281">
                  <c:v>97.06</c:v>
                </c:pt>
                <c:pt idx="282">
                  <c:v>97.59</c:v>
                </c:pt>
                <c:pt idx="283">
                  <c:v>97.23</c:v>
                </c:pt>
                <c:pt idx="284">
                  <c:v>97.23</c:v>
                </c:pt>
                <c:pt idx="285">
                  <c:v>97.23</c:v>
                </c:pt>
                <c:pt idx="286">
                  <c:v>97.6</c:v>
                </c:pt>
                <c:pt idx="287">
                  <c:v>97.32</c:v>
                </c:pt>
                <c:pt idx="288">
                  <c:v>98.11</c:v>
                </c:pt>
                <c:pt idx="289">
                  <c:v>97.78</c:v>
                </c:pt>
                <c:pt idx="290">
                  <c:v>98.24</c:v>
                </c:pt>
                <c:pt idx="291">
                  <c:v>98.24</c:v>
                </c:pt>
                <c:pt idx="292">
                  <c:v>98.24</c:v>
                </c:pt>
                <c:pt idx="293">
                  <c:v>97.11</c:v>
                </c:pt>
                <c:pt idx="294">
                  <c:v>96.59</c:v>
                </c:pt>
                <c:pt idx="295">
                  <c:v>96.98</c:v>
                </c:pt>
                <c:pt idx="296">
                  <c:v>97.72</c:v>
                </c:pt>
                <c:pt idx="297">
                  <c:v>97.43</c:v>
                </c:pt>
                <c:pt idx="298">
                  <c:v>97.43</c:v>
                </c:pt>
                <c:pt idx="299">
                  <c:v>97.43</c:v>
                </c:pt>
                <c:pt idx="300">
                  <c:v>97.18</c:v>
                </c:pt>
                <c:pt idx="301">
                  <c:v>96.93</c:v>
                </c:pt>
                <c:pt idx="302">
                  <c:v>95.96</c:v>
                </c:pt>
                <c:pt idx="303">
                  <c:v>96.18</c:v>
                </c:pt>
                <c:pt idx="304">
                  <c:v>96.06</c:v>
                </c:pt>
                <c:pt idx="305">
                  <c:v>96.06</c:v>
                </c:pt>
                <c:pt idx="306">
                  <c:v>96.06</c:v>
                </c:pt>
                <c:pt idx="307">
                  <c:v>94.89</c:v>
                </c:pt>
                <c:pt idx="308">
                  <c:v>95.25</c:v>
                </c:pt>
                <c:pt idx="309">
                  <c:v>96.45</c:v>
                </c:pt>
                <c:pt idx="310">
                  <c:v>96.36</c:v>
                </c:pt>
                <c:pt idx="311">
                  <c:v>96.98</c:v>
                </c:pt>
                <c:pt idx="312">
                  <c:v>96.98</c:v>
                </c:pt>
                <c:pt idx="313">
                  <c:v>96.98</c:v>
                </c:pt>
                <c:pt idx="314">
                  <c:v>98.02</c:v>
                </c:pt>
                <c:pt idx="315">
                  <c:v>98.02</c:v>
                </c:pt>
                <c:pt idx="316">
                  <c:v>98.34</c:v>
                </c:pt>
                <c:pt idx="317">
                  <c:v>98.02</c:v>
                </c:pt>
                <c:pt idx="318">
                  <c:v>97.32</c:v>
                </c:pt>
                <c:pt idx="319">
                  <c:v>97.32</c:v>
                </c:pt>
                <c:pt idx="320">
                  <c:v>97.32</c:v>
                </c:pt>
                <c:pt idx="321">
                  <c:v>95.32</c:v>
                </c:pt>
                <c:pt idx="322">
                  <c:v>94.55</c:v>
                </c:pt>
                <c:pt idx="323">
                  <c:v>94.68</c:v>
                </c:pt>
                <c:pt idx="324">
                  <c:v>94.06</c:v>
                </c:pt>
                <c:pt idx="325">
                  <c:v>94.71</c:v>
                </c:pt>
                <c:pt idx="326">
                  <c:v>94.71</c:v>
                </c:pt>
                <c:pt idx="327">
                  <c:v>94.71</c:v>
                </c:pt>
                <c:pt idx="328">
                  <c:v>94</c:v>
                </c:pt>
                <c:pt idx="329">
                  <c:v>94.48</c:v>
                </c:pt>
                <c:pt idx="330">
                  <c:v>94.9</c:v>
                </c:pt>
                <c:pt idx="331">
                  <c:v>94.64</c:v>
                </c:pt>
                <c:pt idx="332">
                  <c:v>93.21</c:v>
                </c:pt>
                <c:pt idx="333">
                  <c:v>93.21</c:v>
                </c:pt>
                <c:pt idx="334">
                  <c:v>93.21</c:v>
                </c:pt>
                <c:pt idx="335">
                  <c:v>91.86</c:v>
                </c:pt>
                <c:pt idx="336">
                  <c:v>91.19</c:v>
                </c:pt>
                <c:pt idx="337">
                  <c:v>92.71</c:v>
                </c:pt>
                <c:pt idx="338">
                  <c:v>92.71</c:v>
                </c:pt>
                <c:pt idx="339">
                  <c:v>94.04</c:v>
                </c:pt>
                <c:pt idx="340">
                  <c:v>94.04</c:v>
                </c:pt>
                <c:pt idx="341">
                  <c:v>94.04</c:v>
                </c:pt>
                <c:pt idx="342">
                  <c:v>94.79</c:v>
                </c:pt>
                <c:pt idx="343">
                  <c:v>94.79</c:v>
                </c:pt>
                <c:pt idx="344">
                  <c:v>95.53</c:v>
                </c:pt>
                <c:pt idx="345">
                  <c:v>96.17</c:v>
                </c:pt>
                <c:pt idx="346">
                  <c:v>96.17</c:v>
                </c:pt>
                <c:pt idx="347">
                  <c:v>96.17</c:v>
                </c:pt>
                <c:pt idx="348">
                  <c:v>96.17</c:v>
                </c:pt>
                <c:pt idx="349">
                  <c:v>96.4</c:v>
                </c:pt>
                <c:pt idx="350">
                  <c:v>96.77</c:v>
                </c:pt>
                <c:pt idx="351">
                  <c:v>97.12</c:v>
                </c:pt>
                <c:pt idx="352">
                  <c:v>97.37</c:v>
                </c:pt>
                <c:pt idx="353">
                  <c:v>97.37</c:v>
                </c:pt>
                <c:pt idx="354">
                  <c:v>97.37</c:v>
                </c:pt>
                <c:pt idx="355">
                  <c:v>97.37</c:v>
                </c:pt>
                <c:pt idx="356">
                  <c:v>97.48</c:v>
                </c:pt>
                <c:pt idx="357">
                  <c:v>97.6</c:v>
                </c:pt>
                <c:pt idx="358">
                  <c:v>97.56</c:v>
                </c:pt>
                <c:pt idx="359">
                  <c:v>97.81</c:v>
                </c:pt>
                <c:pt idx="360">
                  <c:v>97.66</c:v>
                </c:pt>
                <c:pt idx="361">
                  <c:v>97.66</c:v>
                </c:pt>
                <c:pt idx="362">
                  <c:v>97.66</c:v>
                </c:pt>
                <c:pt idx="363">
                  <c:v>98.13</c:v>
                </c:pt>
                <c:pt idx="364">
                  <c:v>98.43</c:v>
                </c:pt>
                <c:pt idx="365">
                  <c:v>99.02</c:v>
                </c:pt>
                <c:pt idx="366">
                  <c:v>99.59</c:v>
                </c:pt>
                <c:pt idx="367">
                  <c:v>100.64</c:v>
                </c:pt>
                <c:pt idx="368">
                  <c:v>100.64</c:v>
                </c:pt>
                <c:pt idx="369">
                  <c:v>100.64</c:v>
                </c:pt>
                <c:pt idx="370">
                  <c:v>100.64</c:v>
                </c:pt>
                <c:pt idx="371">
                  <c:v>101.4</c:v>
                </c:pt>
                <c:pt idx="372">
                  <c:v>101.59</c:v>
                </c:pt>
                <c:pt idx="373">
                  <c:v>102.32</c:v>
                </c:pt>
                <c:pt idx="374">
                  <c:v>101.92</c:v>
                </c:pt>
                <c:pt idx="375">
                  <c:v>101.92</c:v>
                </c:pt>
                <c:pt idx="376">
                  <c:v>101.92</c:v>
                </c:pt>
                <c:pt idx="377">
                  <c:v>102.63</c:v>
                </c:pt>
                <c:pt idx="378">
                  <c:v>102.24</c:v>
                </c:pt>
                <c:pt idx="379">
                  <c:v>102.73</c:v>
                </c:pt>
                <c:pt idx="380">
                  <c:v>103.44</c:v>
                </c:pt>
                <c:pt idx="381">
                  <c:v>103</c:v>
                </c:pt>
                <c:pt idx="382">
                  <c:v>103</c:v>
                </c:pt>
                <c:pt idx="383">
                  <c:v>103</c:v>
                </c:pt>
                <c:pt idx="384">
                  <c:v>103.69</c:v>
                </c:pt>
                <c:pt idx="385">
                  <c:v>103.74</c:v>
                </c:pt>
                <c:pt idx="386">
                  <c:v>104.13</c:v>
                </c:pt>
                <c:pt idx="387">
                  <c:v>103.76</c:v>
                </c:pt>
                <c:pt idx="388">
                  <c:v>103.72</c:v>
                </c:pt>
                <c:pt idx="389">
                  <c:v>103.72</c:v>
                </c:pt>
                <c:pt idx="390">
                  <c:v>103.72</c:v>
                </c:pt>
                <c:pt idx="391">
                  <c:v>104.07</c:v>
                </c:pt>
                <c:pt idx="392">
                  <c:v>104.17</c:v>
                </c:pt>
                <c:pt idx="393">
                  <c:v>104.26</c:v>
                </c:pt>
                <c:pt idx="394">
                  <c:v>104.59</c:v>
                </c:pt>
                <c:pt idx="395">
                  <c:v>105.01</c:v>
                </c:pt>
                <c:pt idx="396">
                  <c:v>105.01</c:v>
                </c:pt>
                <c:pt idx="397">
                  <c:v>105.01</c:v>
                </c:pt>
                <c:pt idx="398">
                  <c:v>105.25</c:v>
                </c:pt>
                <c:pt idx="399">
                  <c:v>105.36</c:v>
                </c:pt>
                <c:pt idx="400">
                  <c:v>106.07</c:v>
                </c:pt>
                <c:pt idx="401">
                  <c:v>106.91</c:v>
                </c:pt>
                <c:pt idx="402">
                  <c:v>107.53</c:v>
                </c:pt>
                <c:pt idx="403">
                  <c:v>107.53</c:v>
                </c:pt>
                <c:pt idx="404">
                  <c:v>107.53</c:v>
                </c:pt>
                <c:pt idx="405">
                  <c:v>107.73</c:v>
                </c:pt>
                <c:pt idx="406">
                  <c:v>108.31</c:v>
                </c:pt>
                <c:pt idx="407">
                  <c:v>109.47</c:v>
                </c:pt>
                <c:pt idx="408">
                  <c:v>108.79</c:v>
                </c:pt>
                <c:pt idx="409">
                  <c:v>108.75</c:v>
                </c:pt>
                <c:pt idx="410">
                  <c:v>108.75</c:v>
                </c:pt>
                <c:pt idx="411">
                  <c:v>108.75</c:v>
                </c:pt>
                <c:pt idx="412">
                  <c:v>109.41</c:v>
                </c:pt>
                <c:pt idx="413">
                  <c:v>110.15</c:v>
                </c:pt>
                <c:pt idx="414">
                  <c:v>110.46</c:v>
                </c:pt>
                <c:pt idx="415">
                  <c:v>110.75</c:v>
                </c:pt>
                <c:pt idx="416">
                  <c:v>111.69</c:v>
                </c:pt>
                <c:pt idx="417">
                  <c:v>111.69</c:v>
                </c:pt>
                <c:pt idx="418">
                  <c:v>111.69</c:v>
                </c:pt>
                <c:pt idx="419">
                  <c:v>112.03</c:v>
                </c:pt>
                <c:pt idx="420">
                  <c:v>112.55</c:v>
                </c:pt>
                <c:pt idx="421">
                  <c:v>112.96</c:v>
                </c:pt>
                <c:pt idx="422">
                  <c:v>111.98</c:v>
                </c:pt>
                <c:pt idx="423">
                  <c:v>110.8</c:v>
                </c:pt>
                <c:pt idx="424">
                  <c:v>110.8</c:v>
                </c:pt>
                <c:pt idx="425">
                  <c:v>110.8</c:v>
                </c:pt>
                <c:pt idx="426">
                  <c:v>111.63</c:v>
                </c:pt>
                <c:pt idx="427">
                  <c:v>112.15</c:v>
                </c:pt>
                <c:pt idx="428">
                  <c:v>112.29</c:v>
                </c:pt>
                <c:pt idx="429">
                  <c:v>112.29</c:v>
                </c:pt>
                <c:pt idx="430">
                  <c:v>112.88</c:v>
                </c:pt>
                <c:pt idx="431">
                  <c:v>112.88</c:v>
                </c:pt>
                <c:pt idx="432">
                  <c:v>112.88</c:v>
                </c:pt>
                <c:pt idx="433">
                  <c:v>113.64</c:v>
                </c:pt>
                <c:pt idx="434">
                  <c:v>113.83</c:v>
                </c:pt>
                <c:pt idx="435">
                  <c:v>114.52</c:v>
                </c:pt>
                <c:pt idx="436">
                  <c:v>115.36</c:v>
                </c:pt>
                <c:pt idx="437">
                  <c:v>114.97</c:v>
                </c:pt>
                <c:pt idx="438">
                  <c:v>114.97</c:v>
                </c:pt>
                <c:pt idx="439">
                  <c:v>114.97</c:v>
                </c:pt>
                <c:pt idx="440">
                  <c:v>114.6</c:v>
                </c:pt>
                <c:pt idx="441">
                  <c:v>115.69</c:v>
                </c:pt>
                <c:pt idx="442">
                  <c:v>116.17</c:v>
                </c:pt>
                <c:pt idx="443">
                  <c:v>115.43</c:v>
                </c:pt>
                <c:pt idx="444">
                  <c:v>116.91</c:v>
                </c:pt>
                <c:pt idx="445">
                  <c:v>116.91</c:v>
                </c:pt>
                <c:pt idx="446">
                  <c:v>116.91</c:v>
                </c:pt>
                <c:pt idx="447">
                  <c:v>117.8</c:v>
                </c:pt>
                <c:pt idx="448">
                  <c:v>117.05</c:v>
                </c:pt>
                <c:pt idx="449">
                  <c:v>117.88</c:v>
                </c:pt>
                <c:pt idx="450">
                  <c:v>118.19</c:v>
                </c:pt>
                <c:pt idx="451">
                  <c:v>118.65</c:v>
                </c:pt>
                <c:pt idx="452">
                  <c:v>118.65</c:v>
                </c:pt>
                <c:pt idx="453">
                  <c:v>118.65</c:v>
                </c:pt>
                <c:pt idx="454">
                  <c:v>118.87</c:v>
                </c:pt>
                <c:pt idx="455">
                  <c:v>119</c:v>
                </c:pt>
                <c:pt idx="456">
                  <c:v>119.56</c:v>
                </c:pt>
                <c:pt idx="457">
                  <c:v>119.59</c:v>
                </c:pt>
                <c:pt idx="458">
                  <c:v>120.08</c:v>
                </c:pt>
                <c:pt idx="459">
                  <c:v>120.08</c:v>
                </c:pt>
                <c:pt idx="460">
                  <c:v>120.08</c:v>
                </c:pt>
                <c:pt idx="461">
                  <c:v>121.22</c:v>
                </c:pt>
                <c:pt idx="462">
                  <c:v>121.39</c:v>
                </c:pt>
                <c:pt idx="463">
                  <c:v>119.82</c:v>
                </c:pt>
                <c:pt idx="464">
                  <c:v>120.07</c:v>
                </c:pt>
                <c:pt idx="465">
                  <c:v>120.58</c:v>
                </c:pt>
                <c:pt idx="466">
                  <c:v>120.58</c:v>
                </c:pt>
                <c:pt idx="467">
                  <c:v>120.58</c:v>
                </c:pt>
                <c:pt idx="468">
                  <c:v>120.58</c:v>
                </c:pt>
                <c:pt idx="469">
                  <c:v>121.1</c:v>
                </c:pt>
                <c:pt idx="470">
                  <c:v>121.75</c:v>
                </c:pt>
                <c:pt idx="471">
                  <c:v>121.59</c:v>
                </c:pt>
                <c:pt idx="472">
                  <c:v>121.07</c:v>
                </c:pt>
                <c:pt idx="473">
                  <c:v>121.07</c:v>
                </c:pt>
                <c:pt idx="474">
                  <c:v>121.07</c:v>
                </c:pt>
                <c:pt idx="475">
                  <c:v>120.33</c:v>
                </c:pt>
                <c:pt idx="476">
                  <c:v>120.33</c:v>
                </c:pt>
                <c:pt idx="477">
                  <c:v>120.89</c:v>
                </c:pt>
                <c:pt idx="478">
                  <c:v>120.95</c:v>
                </c:pt>
                <c:pt idx="479">
                  <c:v>120.71</c:v>
                </c:pt>
                <c:pt idx="480">
                  <c:v>120.71</c:v>
                </c:pt>
                <c:pt idx="481">
                  <c:v>120.71</c:v>
                </c:pt>
                <c:pt idx="482">
                  <c:v>121.48</c:v>
                </c:pt>
                <c:pt idx="483">
                  <c:v>122.36</c:v>
                </c:pt>
                <c:pt idx="484">
                  <c:v>123.11</c:v>
                </c:pt>
                <c:pt idx="485">
                  <c:v>122.94</c:v>
                </c:pt>
                <c:pt idx="486">
                  <c:v>122.73</c:v>
                </c:pt>
                <c:pt idx="487">
                  <c:v>122.73</c:v>
                </c:pt>
                <c:pt idx="488">
                  <c:v>122.73</c:v>
                </c:pt>
                <c:pt idx="489">
                  <c:v>123.65</c:v>
                </c:pt>
                <c:pt idx="490">
                  <c:v>124.48</c:v>
                </c:pt>
                <c:pt idx="491">
                  <c:v>125.49</c:v>
                </c:pt>
                <c:pt idx="492">
                  <c:v>126.62</c:v>
                </c:pt>
                <c:pt idx="493">
                  <c:v>127.48</c:v>
                </c:pt>
                <c:pt idx="494">
                  <c:v>127.48</c:v>
                </c:pt>
                <c:pt idx="495">
                  <c:v>127.48</c:v>
                </c:pt>
                <c:pt idx="496">
                  <c:v>128.71</c:v>
                </c:pt>
                <c:pt idx="497">
                  <c:v>129.41</c:v>
                </c:pt>
                <c:pt idx="498">
                  <c:v>129.38999999999999</c:v>
                </c:pt>
                <c:pt idx="499">
                  <c:v>130.1</c:v>
                </c:pt>
                <c:pt idx="500">
                  <c:v>130.75</c:v>
                </c:pt>
                <c:pt idx="501">
                  <c:v>130.75</c:v>
                </c:pt>
                <c:pt idx="502">
                  <c:v>130.75</c:v>
                </c:pt>
                <c:pt idx="503">
                  <c:v>131.99</c:v>
                </c:pt>
                <c:pt idx="504">
                  <c:v>126.98</c:v>
                </c:pt>
                <c:pt idx="505">
                  <c:v>128.22</c:v>
                </c:pt>
                <c:pt idx="506">
                  <c:v>129.71</c:v>
                </c:pt>
                <c:pt idx="507">
                  <c:v>129.94999999999999</c:v>
                </c:pt>
                <c:pt idx="508">
                  <c:v>129.94999999999999</c:v>
                </c:pt>
                <c:pt idx="509">
                  <c:v>129.94999999999999</c:v>
                </c:pt>
                <c:pt idx="510">
                  <c:v>129.29</c:v>
                </c:pt>
                <c:pt idx="511">
                  <c:v>129.29</c:v>
                </c:pt>
                <c:pt idx="512">
                  <c:v>128.68</c:v>
                </c:pt>
                <c:pt idx="513">
                  <c:v>127.32</c:v>
                </c:pt>
                <c:pt idx="514">
                  <c:v>127.18</c:v>
                </c:pt>
                <c:pt idx="515">
                  <c:v>127.18</c:v>
                </c:pt>
                <c:pt idx="516">
                  <c:v>127.18</c:v>
                </c:pt>
                <c:pt idx="517">
                  <c:v>127.45</c:v>
                </c:pt>
                <c:pt idx="518">
                  <c:v>127.8</c:v>
                </c:pt>
                <c:pt idx="519">
                  <c:v>128.61000000000001</c:v>
                </c:pt>
                <c:pt idx="520">
                  <c:v>128.13999999999999</c:v>
                </c:pt>
                <c:pt idx="521">
                  <c:v>129.07</c:v>
                </c:pt>
                <c:pt idx="522">
                  <c:v>129.07</c:v>
                </c:pt>
                <c:pt idx="523">
                  <c:v>129.07</c:v>
                </c:pt>
                <c:pt idx="524">
                  <c:v>129.07</c:v>
                </c:pt>
                <c:pt idx="525">
                  <c:v>129.94999999999999</c:v>
                </c:pt>
                <c:pt idx="526">
                  <c:v>128.6</c:v>
                </c:pt>
                <c:pt idx="527">
                  <c:v>129.24</c:v>
                </c:pt>
                <c:pt idx="528">
                  <c:v>129.91</c:v>
                </c:pt>
                <c:pt idx="529">
                  <c:v>129.91</c:v>
                </c:pt>
                <c:pt idx="530">
                  <c:v>129.91</c:v>
                </c:pt>
                <c:pt idx="531">
                  <c:v>127.7</c:v>
                </c:pt>
                <c:pt idx="532">
                  <c:v>129.04</c:v>
                </c:pt>
                <c:pt idx="533">
                  <c:v>129.96</c:v>
                </c:pt>
                <c:pt idx="534">
                  <c:v>130.66</c:v>
                </c:pt>
                <c:pt idx="535">
                  <c:v>130.53</c:v>
                </c:pt>
                <c:pt idx="536">
                  <c:v>130.53</c:v>
                </c:pt>
                <c:pt idx="537">
                  <c:v>130.53</c:v>
                </c:pt>
                <c:pt idx="538">
                  <c:v>130.93</c:v>
                </c:pt>
                <c:pt idx="539">
                  <c:v>131.86000000000001</c:v>
                </c:pt>
                <c:pt idx="540">
                  <c:v>131.33000000000001</c:v>
                </c:pt>
                <c:pt idx="541">
                  <c:v>131.28</c:v>
                </c:pt>
                <c:pt idx="542">
                  <c:v>130.37</c:v>
                </c:pt>
                <c:pt idx="543">
                  <c:v>130.37</c:v>
                </c:pt>
                <c:pt idx="544">
                  <c:v>130.37</c:v>
                </c:pt>
                <c:pt idx="545">
                  <c:v>125.16</c:v>
                </c:pt>
                <c:pt idx="546">
                  <c:v>125.16</c:v>
                </c:pt>
                <c:pt idx="547">
                  <c:v>124.32</c:v>
                </c:pt>
                <c:pt idx="548">
                  <c:v>123.64</c:v>
                </c:pt>
                <c:pt idx="549">
                  <c:v>125.87</c:v>
                </c:pt>
                <c:pt idx="550">
                  <c:v>125.87</c:v>
                </c:pt>
                <c:pt idx="551">
                  <c:v>125.87</c:v>
                </c:pt>
                <c:pt idx="552">
                  <c:v>125.81</c:v>
                </c:pt>
                <c:pt idx="553">
                  <c:v>125.57</c:v>
                </c:pt>
                <c:pt idx="554">
                  <c:v>125.36</c:v>
                </c:pt>
                <c:pt idx="555">
                  <c:v>126.68</c:v>
                </c:pt>
                <c:pt idx="556">
                  <c:v>127.93</c:v>
                </c:pt>
                <c:pt idx="557">
                  <c:v>127.93</c:v>
                </c:pt>
                <c:pt idx="558">
                  <c:v>127.93</c:v>
                </c:pt>
                <c:pt idx="559">
                  <c:v>129.13</c:v>
                </c:pt>
                <c:pt idx="560">
                  <c:v>129.68</c:v>
                </c:pt>
                <c:pt idx="561">
                  <c:v>130.44</c:v>
                </c:pt>
                <c:pt idx="562">
                  <c:v>130.21</c:v>
                </c:pt>
                <c:pt idx="563">
                  <c:v>130.59</c:v>
                </c:pt>
                <c:pt idx="564">
                  <c:v>130.59</c:v>
                </c:pt>
                <c:pt idx="565">
                  <c:v>132.04</c:v>
                </c:pt>
                <c:pt idx="566">
                  <c:v>131.94</c:v>
                </c:pt>
                <c:pt idx="567">
                  <c:v>131.94</c:v>
                </c:pt>
                <c:pt idx="568">
                  <c:v>133.44</c:v>
                </c:pt>
                <c:pt idx="569">
                  <c:v>134.13</c:v>
                </c:pt>
                <c:pt idx="570">
                  <c:v>134.74</c:v>
                </c:pt>
                <c:pt idx="571">
                  <c:v>134.74</c:v>
                </c:pt>
                <c:pt idx="572">
                  <c:v>134.74</c:v>
                </c:pt>
                <c:pt idx="573">
                  <c:v>135.1</c:v>
                </c:pt>
                <c:pt idx="574">
                  <c:v>135.43</c:v>
                </c:pt>
                <c:pt idx="575">
                  <c:v>134.38999999999999</c:v>
                </c:pt>
                <c:pt idx="576">
                  <c:v>135.03</c:v>
                </c:pt>
                <c:pt idx="577">
                  <c:v>135.27000000000001</c:v>
                </c:pt>
                <c:pt idx="578">
                  <c:v>135.27000000000001</c:v>
                </c:pt>
                <c:pt idx="579">
                  <c:v>135.27000000000001</c:v>
                </c:pt>
                <c:pt idx="580">
                  <c:v>135.27000000000001</c:v>
                </c:pt>
                <c:pt idx="581">
                  <c:v>135.21</c:v>
                </c:pt>
                <c:pt idx="582">
                  <c:v>136.04</c:v>
                </c:pt>
                <c:pt idx="583">
                  <c:v>137.33000000000001</c:v>
                </c:pt>
                <c:pt idx="584">
                  <c:v>138.16</c:v>
                </c:pt>
                <c:pt idx="585">
                  <c:v>138.16</c:v>
                </c:pt>
                <c:pt idx="586">
                  <c:v>138.16</c:v>
                </c:pt>
                <c:pt idx="587">
                  <c:v>139.88</c:v>
                </c:pt>
                <c:pt idx="588">
                  <c:v>140.38</c:v>
                </c:pt>
                <c:pt idx="589">
                  <c:v>140.66</c:v>
                </c:pt>
                <c:pt idx="590">
                  <c:v>141.1</c:v>
                </c:pt>
                <c:pt idx="591">
                  <c:v>140.11000000000001</c:v>
                </c:pt>
                <c:pt idx="592">
                  <c:v>140.11000000000001</c:v>
                </c:pt>
                <c:pt idx="593">
                  <c:v>140.11000000000001</c:v>
                </c:pt>
                <c:pt idx="594">
                  <c:v>140.9</c:v>
                </c:pt>
                <c:pt idx="595">
                  <c:v>140.72999999999999</c:v>
                </c:pt>
                <c:pt idx="596">
                  <c:v>141.36000000000001</c:v>
                </c:pt>
                <c:pt idx="597">
                  <c:v>142.44</c:v>
                </c:pt>
                <c:pt idx="598">
                  <c:v>143.55000000000001</c:v>
                </c:pt>
                <c:pt idx="599">
                  <c:v>143.55000000000001</c:v>
                </c:pt>
                <c:pt idx="600">
                  <c:v>143.55000000000001</c:v>
                </c:pt>
                <c:pt idx="601">
                  <c:v>144.16999999999999</c:v>
                </c:pt>
                <c:pt idx="602">
                  <c:v>144.22999999999999</c:v>
                </c:pt>
                <c:pt idx="603">
                  <c:v>139.53</c:v>
                </c:pt>
                <c:pt idx="604">
                  <c:v>141.71</c:v>
                </c:pt>
                <c:pt idx="605">
                  <c:v>143.33000000000001</c:v>
                </c:pt>
                <c:pt idx="606">
                  <c:v>143.33000000000001</c:v>
                </c:pt>
                <c:pt idx="607">
                  <c:v>143.33000000000001</c:v>
                </c:pt>
                <c:pt idx="608">
                  <c:v>143.33000000000001</c:v>
                </c:pt>
                <c:pt idx="609">
                  <c:v>143.91999999999999</c:v>
                </c:pt>
                <c:pt idx="610">
                  <c:v>144.4</c:v>
                </c:pt>
                <c:pt idx="611">
                  <c:v>145.19999999999999</c:v>
                </c:pt>
                <c:pt idx="612">
                  <c:v>146.13</c:v>
                </c:pt>
                <c:pt idx="613">
                  <c:v>146.13</c:v>
                </c:pt>
                <c:pt idx="614">
                  <c:v>146.13</c:v>
                </c:pt>
                <c:pt idx="615">
                  <c:v>147.09</c:v>
                </c:pt>
                <c:pt idx="616">
                  <c:v>147.04</c:v>
                </c:pt>
                <c:pt idx="617">
                  <c:v>147.19999999999999</c:v>
                </c:pt>
                <c:pt idx="618">
                  <c:v>148.62</c:v>
                </c:pt>
                <c:pt idx="619">
                  <c:v>149.43</c:v>
                </c:pt>
                <c:pt idx="620">
                  <c:v>149.43</c:v>
                </c:pt>
                <c:pt idx="621">
                  <c:v>149.43</c:v>
                </c:pt>
                <c:pt idx="622">
                  <c:v>148.47999999999999</c:v>
                </c:pt>
                <c:pt idx="623">
                  <c:v>148.94</c:v>
                </c:pt>
                <c:pt idx="624">
                  <c:v>149.22</c:v>
                </c:pt>
                <c:pt idx="625">
                  <c:v>150.46</c:v>
                </c:pt>
                <c:pt idx="626">
                  <c:v>150.88</c:v>
                </c:pt>
                <c:pt idx="627">
                  <c:v>150.88</c:v>
                </c:pt>
                <c:pt idx="628">
                  <c:v>150.88</c:v>
                </c:pt>
                <c:pt idx="629">
                  <c:v>151.35</c:v>
                </c:pt>
                <c:pt idx="630">
                  <c:v>150.9</c:v>
                </c:pt>
                <c:pt idx="631">
                  <c:v>149.52000000000001</c:v>
                </c:pt>
                <c:pt idx="632">
                  <c:v>149.13</c:v>
                </c:pt>
                <c:pt idx="633">
                  <c:v>151</c:v>
                </c:pt>
                <c:pt idx="634">
                  <c:v>151.72</c:v>
                </c:pt>
                <c:pt idx="635">
                  <c:v>151.72</c:v>
                </c:pt>
                <c:pt idx="636">
                  <c:v>151.72</c:v>
                </c:pt>
                <c:pt idx="637">
                  <c:v>147.69</c:v>
                </c:pt>
                <c:pt idx="638">
                  <c:v>150.28</c:v>
                </c:pt>
                <c:pt idx="639">
                  <c:v>150.9</c:v>
                </c:pt>
                <c:pt idx="640">
                  <c:v>150.9</c:v>
                </c:pt>
                <c:pt idx="641">
                  <c:v>150.9</c:v>
                </c:pt>
                <c:pt idx="642">
                  <c:v>150.9</c:v>
                </c:pt>
                <c:pt idx="643">
                  <c:v>152.77000000000001</c:v>
                </c:pt>
                <c:pt idx="644">
                  <c:v>152.80000000000001</c:v>
                </c:pt>
                <c:pt idx="645">
                  <c:v>155.6</c:v>
                </c:pt>
                <c:pt idx="646">
                  <c:v>155.09</c:v>
                </c:pt>
                <c:pt idx="647">
                  <c:v>155.94999999999999</c:v>
                </c:pt>
                <c:pt idx="648">
                  <c:v>155.94999999999999</c:v>
                </c:pt>
                <c:pt idx="649">
                  <c:v>155.94999999999999</c:v>
                </c:pt>
                <c:pt idx="650">
                  <c:v>155.69999999999999</c:v>
                </c:pt>
                <c:pt idx="651">
                  <c:v>157.35</c:v>
                </c:pt>
                <c:pt idx="652">
                  <c:v>157.72</c:v>
                </c:pt>
                <c:pt idx="653">
                  <c:v>157.1</c:v>
                </c:pt>
                <c:pt idx="654">
                  <c:v>155.22999999999999</c:v>
                </c:pt>
                <c:pt idx="655">
                  <c:v>155.22999999999999</c:v>
                </c:pt>
                <c:pt idx="656">
                  <c:v>155.22999999999999</c:v>
                </c:pt>
                <c:pt idx="657">
                  <c:v>150.28</c:v>
                </c:pt>
                <c:pt idx="658">
                  <c:v>151.04</c:v>
                </c:pt>
                <c:pt idx="659">
                  <c:v>152.6</c:v>
                </c:pt>
                <c:pt idx="660">
                  <c:v>154.32</c:v>
                </c:pt>
                <c:pt idx="661">
                  <c:v>154.32</c:v>
                </c:pt>
                <c:pt idx="662">
                  <c:v>154.32</c:v>
                </c:pt>
                <c:pt idx="663">
                  <c:v>154.32</c:v>
                </c:pt>
                <c:pt idx="664">
                  <c:v>156.4</c:v>
                </c:pt>
                <c:pt idx="665">
                  <c:v>155.87</c:v>
                </c:pt>
                <c:pt idx="666">
                  <c:v>154.9</c:v>
                </c:pt>
                <c:pt idx="667">
                  <c:v>155.88999999999999</c:v>
                </c:pt>
                <c:pt idx="668">
                  <c:v>156.66999999999999</c:v>
                </c:pt>
                <c:pt idx="669">
                  <c:v>156.66999999999999</c:v>
                </c:pt>
                <c:pt idx="670">
                  <c:v>156.66999999999999</c:v>
                </c:pt>
                <c:pt idx="671">
                  <c:v>156.43</c:v>
                </c:pt>
                <c:pt idx="672">
                  <c:v>156.52000000000001</c:v>
                </c:pt>
                <c:pt idx="673">
                  <c:v>153.62</c:v>
                </c:pt>
                <c:pt idx="674">
                  <c:v>154.27000000000001</c:v>
                </c:pt>
                <c:pt idx="675">
                  <c:v>155.47999999999999</c:v>
                </c:pt>
                <c:pt idx="676">
                  <c:v>156.6</c:v>
                </c:pt>
                <c:pt idx="677">
                  <c:v>156.6</c:v>
                </c:pt>
                <c:pt idx="678">
                  <c:v>155.78</c:v>
                </c:pt>
                <c:pt idx="679">
                  <c:v>154.9</c:v>
                </c:pt>
                <c:pt idx="680">
                  <c:v>151.86000000000001</c:v>
                </c:pt>
                <c:pt idx="681">
                  <c:v>153.08000000000001</c:v>
                </c:pt>
                <c:pt idx="682">
                  <c:v>153.08000000000001</c:v>
                </c:pt>
                <c:pt idx="683">
                  <c:v>153.08000000000001</c:v>
                </c:pt>
                <c:pt idx="684">
                  <c:v>153.08000000000001</c:v>
                </c:pt>
                <c:pt idx="685">
                  <c:v>150.25</c:v>
                </c:pt>
                <c:pt idx="686">
                  <c:v>147.13999999999999</c:v>
                </c:pt>
                <c:pt idx="687">
                  <c:v>139.83000000000001</c:v>
                </c:pt>
                <c:pt idx="688">
                  <c:v>143.84</c:v>
                </c:pt>
                <c:pt idx="689">
                  <c:v>144.07</c:v>
                </c:pt>
                <c:pt idx="690">
                  <c:v>144.07</c:v>
                </c:pt>
                <c:pt idx="691">
                  <c:v>144.07</c:v>
                </c:pt>
                <c:pt idx="692">
                  <c:v>143.97</c:v>
                </c:pt>
                <c:pt idx="693">
                  <c:v>142.63</c:v>
                </c:pt>
                <c:pt idx="694">
                  <c:v>142.72</c:v>
                </c:pt>
                <c:pt idx="695">
                  <c:v>145.66</c:v>
                </c:pt>
                <c:pt idx="696">
                  <c:v>145.66</c:v>
                </c:pt>
                <c:pt idx="697">
                  <c:v>145.66</c:v>
                </c:pt>
                <c:pt idx="698">
                  <c:v>145.66</c:v>
                </c:pt>
                <c:pt idx="699">
                  <c:v>145.66</c:v>
                </c:pt>
                <c:pt idx="700">
                  <c:v>146.88</c:v>
                </c:pt>
                <c:pt idx="701">
                  <c:v>147.85</c:v>
                </c:pt>
                <c:pt idx="702">
                  <c:v>148.35</c:v>
                </c:pt>
                <c:pt idx="703">
                  <c:v>148.35</c:v>
                </c:pt>
                <c:pt idx="704">
                  <c:v>148.35</c:v>
                </c:pt>
                <c:pt idx="705">
                  <c:v>148.35</c:v>
                </c:pt>
                <c:pt idx="706">
                  <c:v>152.68</c:v>
                </c:pt>
                <c:pt idx="707">
                  <c:v>154.31</c:v>
                </c:pt>
                <c:pt idx="708">
                  <c:v>155.86000000000001</c:v>
                </c:pt>
                <c:pt idx="709">
                  <c:v>156.87</c:v>
                </c:pt>
                <c:pt idx="710">
                  <c:v>157.65</c:v>
                </c:pt>
                <c:pt idx="711">
                  <c:v>157.65</c:v>
                </c:pt>
                <c:pt idx="712">
                  <c:v>157.65</c:v>
                </c:pt>
                <c:pt idx="713">
                  <c:v>158.18</c:v>
                </c:pt>
                <c:pt idx="714">
                  <c:v>158.18</c:v>
                </c:pt>
                <c:pt idx="715">
                  <c:v>159.12</c:v>
                </c:pt>
                <c:pt idx="716">
                  <c:v>159.12</c:v>
                </c:pt>
                <c:pt idx="717">
                  <c:v>158.35</c:v>
                </c:pt>
                <c:pt idx="718">
                  <c:v>158.35</c:v>
                </c:pt>
                <c:pt idx="719">
                  <c:v>158.35</c:v>
                </c:pt>
                <c:pt idx="720">
                  <c:v>156.09</c:v>
                </c:pt>
                <c:pt idx="721">
                  <c:v>156.94999999999999</c:v>
                </c:pt>
                <c:pt idx="722">
                  <c:v>156.94999999999999</c:v>
                </c:pt>
                <c:pt idx="723">
                  <c:v>156.74</c:v>
                </c:pt>
                <c:pt idx="724">
                  <c:v>156.49</c:v>
                </c:pt>
                <c:pt idx="725">
                  <c:v>156.49</c:v>
                </c:pt>
                <c:pt idx="726">
                  <c:v>156.49</c:v>
                </c:pt>
                <c:pt idx="727">
                  <c:v>158.02000000000001</c:v>
                </c:pt>
                <c:pt idx="728">
                  <c:v>159.55000000000001</c:v>
                </c:pt>
                <c:pt idx="729">
                  <c:v>160.86000000000001</c:v>
                </c:pt>
                <c:pt idx="730">
                  <c:v>162.08000000000001</c:v>
                </c:pt>
                <c:pt idx="731">
                  <c:v>162.91</c:v>
                </c:pt>
                <c:pt idx="732">
                  <c:v>162.91</c:v>
                </c:pt>
                <c:pt idx="733">
                  <c:v>162.91</c:v>
                </c:pt>
                <c:pt idx="734">
                  <c:v>162.72</c:v>
                </c:pt>
                <c:pt idx="735">
                  <c:v>162.87</c:v>
                </c:pt>
                <c:pt idx="736">
                  <c:v>162.87</c:v>
                </c:pt>
                <c:pt idx="737">
                  <c:v>163.16999999999999</c:v>
                </c:pt>
                <c:pt idx="738">
                  <c:v>162.44999999999999</c:v>
                </c:pt>
                <c:pt idx="739">
                  <c:v>162.44999999999999</c:v>
                </c:pt>
                <c:pt idx="740">
                  <c:v>162.44999999999999</c:v>
                </c:pt>
                <c:pt idx="741">
                  <c:v>160.81</c:v>
                </c:pt>
                <c:pt idx="742">
                  <c:v>158.12</c:v>
                </c:pt>
                <c:pt idx="743">
                  <c:v>158.71</c:v>
                </c:pt>
                <c:pt idx="744">
                  <c:v>154.65</c:v>
                </c:pt>
                <c:pt idx="745">
                  <c:v>155.91</c:v>
                </c:pt>
                <c:pt idx="746">
                  <c:v>155.91</c:v>
                </c:pt>
                <c:pt idx="747">
                  <c:v>155.91</c:v>
                </c:pt>
                <c:pt idx="748">
                  <c:v>155.47</c:v>
                </c:pt>
                <c:pt idx="749">
                  <c:v>158.04</c:v>
                </c:pt>
                <c:pt idx="750">
                  <c:v>159.28</c:v>
                </c:pt>
                <c:pt idx="751">
                  <c:v>160.77000000000001</c:v>
                </c:pt>
                <c:pt idx="752">
                  <c:v>163.03</c:v>
                </c:pt>
                <c:pt idx="753">
                  <c:v>164.28</c:v>
                </c:pt>
                <c:pt idx="754">
                  <c:v>164.28</c:v>
                </c:pt>
                <c:pt idx="755">
                  <c:v>164.28</c:v>
                </c:pt>
                <c:pt idx="756">
                  <c:v>163.57</c:v>
                </c:pt>
                <c:pt idx="757">
                  <c:v>163.33000000000001</c:v>
                </c:pt>
                <c:pt idx="758">
                  <c:v>163.54</c:v>
                </c:pt>
                <c:pt idx="759">
                  <c:v>163.43</c:v>
                </c:pt>
                <c:pt idx="760">
                  <c:v>163.43</c:v>
                </c:pt>
                <c:pt idx="761">
                  <c:v>163.43</c:v>
                </c:pt>
                <c:pt idx="762">
                  <c:v>164.02</c:v>
                </c:pt>
                <c:pt idx="763">
                  <c:v>162.38</c:v>
                </c:pt>
                <c:pt idx="764">
                  <c:v>162.65</c:v>
                </c:pt>
                <c:pt idx="765">
                  <c:v>160.32</c:v>
                </c:pt>
                <c:pt idx="766">
                  <c:v>160.94999999999999</c:v>
                </c:pt>
                <c:pt idx="767">
                  <c:v>160.94999999999999</c:v>
                </c:pt>
                <c:pt idx="768">
                  <c:v>160.94999999999999</c:v>
                </c:pt>
                <c:pt idx="769">
                  <c:v>163.98</c:v>
                </c:pt>
                <c:pt idx="770">
                  <c:v>152.86000000000001</c:v>
                </c:pt>
                <c:pt idx="771">
                  <c:v>157.84</c:v>
                </c:pt>
                <c:pt idx="772">
                  <c:v>162.85</c:v>
                </c:pt>
                <c:pt idx="773">
                  <c:v>166.64</c:v>
                </c:pt>
                <c:pt idx="774">
                  <c:v>166.64</c:v>
                </c:pt>
                <c:pt idx="775">
                  <c:v>166.64</c:v>
                </c:pt>
                <c:pt idx="776">
                  <c:v>168.7</c:v>
                </c:pt>
                <c:pt idx="777">
                  <c:v>169.65</c:v>
                </c:pt>
                <c:pt idx="778">
                  <c:v>171.26</c:v>
                </c:pt>
                <c:pt idx="779">
                  <c:v>172.95</c:v>
                </c:pt>
                <c:pt idx="780">
                  <c:v>174.35</c:v>
                </c:pt>
                <c:pt idx="781">
                  <c:v>174.35</c:v>
                </c:pt>
                <c:pt idx="782">
                  <c:v>174.35</c:v>
                </c:pt>
                <c:pt idx="783">
                  <c:v>174.35</c:v>
                </c:pt>
                <c:pt idx="784">
                  <c:v>175.85</c:v>
                </c:pt>
                <c:pt idx="785">
                  <c:v>175.13</c:v>
                </c:pt>
                <c:pt idx="786">
                  <c:v>176.47</c:v>
                </c:pt>
                <c:pt idx="787">
                  <c:v>176.3</c:v>
                </c:pt>
                <c:pt idx="788">
                  <c:v>176.3</c:v>
                </c:pt>
                <c:pt idx="789">
                  <c:v>176.3</c:v>
                </c:pt>
                <c:pt idx="790">
                  <c:v>176.32</c:v>
                </c:pt>
                <c:pt idx="791">
                  <c:v>176.63</c:v>
                </c:pt>
                <c:pt idx="792">
                  <c:v>176.99</c:v>
                </c:pt>
                <c:pt idx="793">
                  <c:v>176.12</c:v>
                </c:pt>
                <c:pt idx="794">
                  <c:v>176.95</c:v>
                </c:pt>
                <c:pt idx="795">
                  <c:v>176.95</c:v>
                </c:pt>
                <c:pt idx="796">
                  <c:v>176.95</c:v>
                </c:pt>
              </c:numCache>
            </c:numRef>
          </c:val>
          <c:smooth val="0"/>
          <c:extLst>
            <c:ext xmlns:c16="http://schemas.microsoft.com/office/drawing/2014/chart" uri="{C3380CC4-5D6E-409C-BE32-E72D297353CC}">
              <c16:uniqueId val="{00000003-F619-421F-A40A-55954EAA0239}"/>
            </c:ext>
          </c:extLst>
        </c:ser>
        <c:dLbls>
          <c:showLegendKey val="0"/>
          <c:showVal val="0"/>
          <c:showCatName val="0"/>
          <c:showSerName val="0"/>
          <c:showPercent val="0"/>
          <c:showBubbleSize val="0"/>
        </c:dLbls>
        <c:smooth val="0"/>
        <c:axId val="238024960"/>
        <c:axId val="237994720"/>
      </c:lineChart>
      <c:dateAx>
        <c:axId val="238024960"/>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n-US"/>
          </a:p>
        </c:txPr>
        <c:crossAx val="237994720"/>
        <c:crosses val="autoZero"/>
        <c:auto val="1"/>
        <c:lblOffset val="100"/>
        <c:baseTimeUnit val="days"/>
        <c:majorUnit val="2"/>
        <c:majorTimeUnit val="months"/>
      </c:dateAx>
      <c:valAx>
        <c:axId val="237994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3802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11</a:t>
            </a:fld>
            <a:endParaRPr dirty="0">
              <a:latin typeface="Abadi" panose="020B0604020104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12</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lang="en-IN" sz="12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Initiatives/Infrastructure</a:t>
            </a:r>
          </a:p>
          <a:p>
            <a:r>
              <a:rPr lang="en-US" dirty="0"/>
              <a:t>India's real GDP will grow at more than 6% every year between 2023 and 2028.  expects India's real economic growth to be 6.5% in 2023 and 6.3% in 2024, which is the highest among large economies in the region. </a:t>
            </a:r>
          </a:p>
          <a:p>
            <a:r>
              <a:rPr lang="en-US" dirty="0"/>
              <a:t>India's affluent population is likely to hit 100 million by 2027. Goldman Sachs Research projects India will have the world's second-largest economy by 2075. </a:t>
            </a:r>
          </a:p>
          <a:p>
            <a:r>
              <a:rPr lang="en-US" dirty="0"/>
              <a:t>Chetan – builder – says the business has basically moved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9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extLst>
      <p:ext uri="{BB962C8B-B14F-4D97-AF65-F5344CB8AC3E}">
        <p14:creationId xmlns:p14="http://schemas.microsoft.com/office/powerpoint/2010/main" val="425563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solidFill>
                  <a:schemeClr val="lt1"/>
                </a:solidFill>
              </a:rPr>
              <a:t>31</a:t>
            </a:r>
            <a:r>
              <a:rPr lang="en-US" sz="1600" baseline="30000" dirty="0">
                <a:solidFill>
                  <a:schemeClr val="lt1"/>
                </a:solidFill>
              </a:rPr>
              <a:t>st</a:t>
            </a:r>
            <a:r>
              <a:rPr lang="en-US" sz="1600" dirty="0">
                <a:solidFill>
                  <a:schemeClr val="lt1"/>
                </a:solidFill>
              </a:rPr>
              <a:t> July </a:t>
            </a:r>
            <a:r>
              <a:rPr lang="en-US" sz="1600" dirty="0"/>
              <a:t>2024</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10</a:t>
            </a:fld>
            <a:endParaRPr/>
          </a:p>
        </p:txBody>
      </p:sp>
      <p:sp>
        <p:nvSpPr>
          <p:cNvPr id="292" name="Google Shape;292;p6"/>
          <p:cNvSpPr txBox="1"/>
          <p:nvPr/>
        </p:nvSpPr>
        <p:spPr>
          <a:xfrm>
            <a:off x="613252" y="1541865"/>
            <a:ext cx="10294234" cy="4458656"/>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In order to provide best in class service to the clients, we have tied up with edelweiss for all Fund accounting, Custody, Broking, Back office, reporting functions. This allows us to offer top end infrastructure and support to our clients.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subscribed to industry data providers like ACE Equities in order to get reliable data about the company's numbers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also use advanced technical tools that allow for real time monitoring of our holdings and trends.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hired an HR firm for all HR related reporting’s and filings etc.</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also hired a CA firm to assist our Compliance and Operations manage accounts. </a:t>
            </a:r>
            <a:endParaRPr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12</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0DC-881D-9F11-9389-3255328386E0}"/>
              </a:ext>
            </a:extLst>
          </p:cNvPr>
          <p:cNvSpPr>
            <a:spLocks noGrp="1"/>
          </p:cNvSpPr>
          <p:nvPr>
            <p:ph type="title"/>
          </p:nvPr>
        </p:nvSpPr>
        <p:spPr>
          <a:xfrm>
            <a:off x="701675" y="770701"/>
            <a:ext cx="10788650" cy="249299"/>
          </a:xfrm>
        </p:spPr>
        <p:txBody>
          <a:bodyPr/>
          <a:lstStyle/>
          <a:p>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Investment</a:t>
            </a:r>
            <a:endParaRPr lang="en-IN" dirty="0"/>
          </a:p>
        </p:txBody>
      </p:sp>
      <p:sp>
        <p:nvSpPr>
          <p:cNvPr id="3" name="Text Placeholder 2">
            <a:extLst>
              <a:ext uri="{FF2B5EF4-FFF2-40B4-BE49-F238E27FC236}">
                <a16:creationId xmlns:a16="http://schemas.microsoft.com/office/drawing/2014/main" id="{997890FE-66A2-0B04-4C10-2C0F5D8BE43C}"/>
              </a:ext>
            </a:extLst>
          </p:cNvPr>
          <p:cNvSpPr>
            <a:spLocks noGrp="1"/>
          </p:cNvSpPr>
          <p:nvPr>
            <p:ph type="body" idx="1"/>
          </p:nvPr>
        </p:nvSpPr>
        <p:spPr>
          <a:xfrm>
            <a:off x="701675" y="1236519"/>
            <a:ext cx="10788650" cy="5299476"/>
          </a:xfrm>
        </p:spPr>
        <p:txBody>
          <a:bodyPr/>
          <a:lstStyle/>
          <a:p>
            <a:pPr marL="114300" indent="0">
              <a:buNone/>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India?</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Stable Government</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China + 1</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 English speaking educated workforce</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Demographic Dividend: Affluent population growing.</a:t>
            </a:r>
          </a:p>
          <a:p>
            <a:pPr>
              <a:buFont typeface="Wingdings" panose="05000000000000000000" pitchFamily="2" charset="2"/>
              <a:buChar char="Ø"/>
            </a:pPr>
            <a:r>
              <a:rPr lang="en-IN" sz="18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focus on Economic Growth, investment into Infrastructure, Digitisation, STP</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Huge benefits due to GST to corporates</a:t>
            </a:r>
          </a:p>
          <a:p>
            <a:endPar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Equities?</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Shift in Investment allocation</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 from unorganised (small operators) to organized sector (listed)</a:t>
            </a:r>
            <a:endParaRPr lang="en-IN" sz="1800" dirty="0">
              <a:solidFill>
                <a:schemeClr val="bg1"/>
              </a:solidFill>
            </a:endParaRP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Technology – cutting out middlemen</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Taxation, liquidity, returns, ease of access &amp; all digital.</a:t>
            </a:r>
          </a:p>
          <a:p>
            <a:endPar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A52B5E-4E02-737F-39EB-5658ACC391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56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As a new fund, we even evaluate &amp; invest in companies with a market cap of a few hundred crores. These are companies that can grow at a much faster pace if the underlying story is strong. Large established Mutual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ABC vs XYZ. Swap ratio was 1:2.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all Mutual Funds as well (excl Sectoral/thematic funds).</a:t>
            </a:r>
          </a:p>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1year returns are at 98.6% which are better than the best MF scheme across all 440 schemes listed.(source: Valueresearchonline.com) .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Belleza"/>
              </a:rPr>
              <a:t>*Performance data is as on </a:t>
            </a:r>
            <a:r>
              <a:rPr lang="en-US" dirty="0">
                <a:solidFill>
                  <a:schemeClr val="bg1"/>
                </a:solidFill>
                <a:latin typeface="Belleza"/>
              </a:rPr>
              <a:t>30</a:t>
            </a:r>
            <a:r>
              <a:rPr lang="en-US" baseline="30000" dirty="0">
                <a:solidFill>
                  <a:schemeClr val="bg1"/>
                </a:solidFill>
                <a:latin typeface="Belleza"/>
              </a:rPr>
              <a:t>th</a:t>
            </a:r>
            <a:r>
              <a:rPr lang="en-US" dirty="0">
                <a:solidFill>
                  <a:schemeClr val="bg1"/>
                </a:solidFill>
                <a:latin typeface="Belleza"/>
              </a:rPr>
              <a:t> Jun</a:t>
            </a:r>
            <a:r>
              <a:rPr lang="en-US" sz="1400" b="0" i="0" u="none" strike="noStrike" baseline="0" dirty="0">
                <a:solidFill>
                  <a:schemeClr val="bg1"/>
                </a:solidFill>
                <a:latin typeface="Belleza"/>
              </a:rPr>
              <a:t> and investment approach provided herewith, is not verified by SEBI</a:t>
            </a:r>
          </a:p>
          <a:p>
            <a:r>
              <a:rPr lang="en-US" dirty="0">
                <a:solidFill>
                  <a:schemeClr val="bg1"/>
                </a:solidFill>
                <a:latin typeface="Belleza"/>
              </a:rPr>
              <a:t>**Returns beyond 1 year are annualized.</a:t>
            </a:r>
            <a:endParaRPr lang="en-IN" dirty="0">
              <a:solidFill>
                <a:schemeClr val="bg1"/>
              </a:solidFill>
            </a:endParaRPr>
          </a:p>
        </p:txBody>
      </p:sp>
      <p:graphicFrame>
        <p:nvGraphicFramePr>
          <p:cNvPr id="3" name="Chart 2">
            <a:extLst>
              <a:ext uri="{FF2B5EF4-FFF2-40B4-BE49-F238E27FC236}">
                <a16:creationId xmlns:a16="http://schemas.microsoft.com/office/drawing/2014/main" id="{5670A756-D7BE-4EB1-870C-47B9C1436720}"/>
              </a:ext>
            </a:extLst>
          </p:cNvPr>
          <p:cNvGraphicFramePr>
            <a:graphicFrameLocks/>
          </p:cNvGraphicFramePr>
          <p:nvPr>
            <p:extLst>
              <p:ext uri="{D42A27DB-BD31-4B8C-83A1-F6EECF244321}">
                <p14:modId xmlns:p14="http://schemas.microsoft.com/office/powerpoint/2010/main" val="1713988866"/>
              </p:ext>
            </p:extLst>
          </p:nvPr>
        </p:nvGraphicFramePr>
        <p:xfrm>
          <a:off x="5218047" y="2287986"/>
          <a:ext cx="5758100" cy="3679781"/>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2EFDF2A5-F18B-AAE4-1792-586D5C85F9F8}"/>
              </a:ext>
            </a:extLst>
          </p:cNvPr>
          <p:cNvPicPr>
            <a:picLocks noChangeAspect="1"/>
          </p:cNvPicPr>
          <p:nvPr/>
        </p:nvPicPr>
        <p:blipFill>
          <a:blip r:embed="rId6"/>
          <a:stretch>
            <a:fillRect/>
          </a:stretch>
        </p:blipFill>
        <p:spPr>
          <a:xfrm>
            <a:off x="723900" y="2287985"/>
            <a:ext cx="4318331" cy="3679781"/>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305" name="Google Shape;305;p7"/>
          <p:cNvSpPr txBox="1"/>
          <p:nvPr/>
        </p:nvSpPr>
        <p:spPr>
          <a:xfrm>
            <a:off x="7362825" y="1178862"/>
            <a:ext cx="4000500" cy="2763834"/>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The fund has outperformed all benchmarks consistently since inception.</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723900" y="5343925"/>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graphicFrame>
        <p:nvGraphicFramePr>
          <p:cNvPr id="4" name="Chart 3">
            <a:extLst>
              <a:ext uri="{FF2B5EF4-FFF2-40B4-BE49-F238E27FC236}">
                <a16:creationId xmlns:a16="http://schemas.microsoft.com/office/drawing/2014/main" id="{95D4BC9C-5550-077C-7353-424B70BAB019}"/>
              </a:ext>
            </a:extLst>
          </p:cNvPr>
          <p:cNvGraphicFramePr>
            <a:graphicFrameLocks/>
          </p:cNvGraphicFramePr>
          <p:nvPr>
            <p:extLst>
              <p:ext uri="{D42A27DB-BD31-4B8C-83A1-F6EECF244321}">
                <p14:modId xmlns:p14="http://schemas.microsoft.com/office/powerpoint/2010/main" val="3055145672"/>
              </p:ext>
            </p:extLst>
          </p:nvPr>
        </p:nvGraphicFramePr>
        <p:xfrm>
          <a:off x="1090550" y="1512063"/>
          <a:ext cx="5547756" cy="36180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7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9</a:t>
            </a:fld>
            <a:endParaRPr/>
          </a:p>
        </p:txBody>
      </p:sp>
      <p:sp>
        <p:nvSpPr>
          <p:cNvPr id="305" name="Google Shape;305;p7"/>
          <p:cNvSpPr txBox="1"/>
          <p:nvPr/>
        </p:nvSpPr>
        <p:spPr>
          <a:xfrm>
            <a:off x="723901" y="1216599"/>
            <a:ext cx="8007504" cy="4273991"/>
          </a:xfrm>
          <a:prstGeom prst="rect">
            <a:avLst/>
          </a:prstGeom>
          <a:noFill/>
          <a:ln>
            <a:noFill/>
          </a:ln>
        </p:spPr>
        <p:txBody>
          <a:bodyPr spcFirstLastPara="1" wrap="square" lIns="0" tIns="0" rIns="0" bIns="0" anchor="t" anchorCtr="0">
            <a:spAutoFit/>
          </a:bodyPr>
          <a:lstStyle/>
          <a:p>
            <a:pPr marR="0" lvl="0" algn="l" rtl="0">
              <a:lnSpc>
                <a:spcPct val="90000"/>
              </a:lnSpc>
              <a:spcBef>
                <a:spcPts val="1000"/>
              </a:spcBef>
              <a:spcAft>
                <a:spcPts val="0"/>
              </a:spcAft>
              <a:buClr>
                <a:schemeClr val="lt1"/>
              </a:buClr>
              <a:buSzPts val="1600"/>
            </a:pPr>
            <a:r>
              <a:rPr lang="en-US" sz="2400" b="1" dirty="0">
                <a:solidFill>
                  <a:schemeClr val="lt1"/>
                </a:solidFill>
                <a:latin typeface="Corbel"/>
                <a:ea typeface="Corbel"/>
                <a:cs typeface="Corbel"/>
                <a:sym typeface="Corbel"/>
              </a:rPr>
              <a:t>As per PMS Bazaar June 2024 rankings, we were rated: </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2 in 2 years with 74.87% ann. return</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6 in 1 year with 86.25% abs. return</a:t>
            </a:r>
          </a:p>
          <a:p>
            <a:pPr lvl="5">
              <a:lnSpc>
                <a:spcPct val="90000"/>
              </a:lnSpc>
              <a:spcBef>
                <a:spcPts val="1000"/>
              </a:spcBef>
              <a:buClr>
                <a:schemeClr val="lt1"/>
              </a:buClr>
              <a:buSzPts val="1600"/>
            </a:pPr>
            <a:endParaRPr lang="en-US" sz="2400" b="1" dirty="0">
              <a:solidFill>
                <a:schemeClr val="lt1"/>
              </a:solidFill>
              <a:latin typeface="Corbel"/>
              <a:ea typeface="Corbel"/>
              <a:cs typeface="Corbel"/>
              <a:sym typeface="Corbel"/>
            </a:endParaRPr>
          </a:p>
          <a:p>
            <a:pPr lvl="5">
              <a:lnSpc>
                <a:spcPct val="90000"/>
              </a:lnSpc>
              <a:spcBef>
                <a:spcPts val="1000"/>
              </a:spcBef>
              <a:buClr>
                <a:schemeClr val="lt1"/>
              </a:buClr>
              <a:buSzPts val="1600"/>
            </a:pPr>
            <a:r>
              <a:rPr lang="en-US" sz="2400" b="1" dirty="0">
                <a:solidFill>
                  <a:schemeClr val="lt1"/>
                </a:solidFill>
                <a:latin typeface="Corbel"/>
                <a:ea typeface="Corbel"/>
                <a:cs typeface="Corbel"/>
                <a:sym typeface="Corbel"/>
              </a:rPr>
              <a:t>We were also amongst the Top 10 funds for:</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FY 24</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CY 23</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527208" y="6271707"/>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spTree>
    <p:extLst>
      <p:ext uri="{BB962C8B-B14F-4D97-AF65-F5344CB8AC3E}">
        <p14:creationId xmlns:p14="http://schemas.microsoft.com/office/powerpoint/2010/main" val="2646691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TotalTime>
  <Words>2572</Words>
  <Application>Microsoft Office PowerPoint</Application>
  <PresentationFormat>Widescreen</PresentationFormat>
  <Paragraphs>147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Wingdings</vt:lpstr>
      <vt:lpstr>Calibri</vt:lpstr>
      <vt:lpstr>Source Sans Pro</vt:lpstr>
      <vt:lpstr>Belleza</vt:lpstr>
      <vt:lpstr>Abadi</vt:lpstr>
      <vt:lpstr>Corbel</vt:lpstr>
      <vt:lpstr>Arial</vt:lpstr>
      <vt:lpstr>Times New Roman</vt:lpstr>
      <vt:lpstr>Noto Sans Symbols</vt:lpstr>
      <vt:lpstr>Office Theme</vt:lpstr>
      <vt:lpstr>InvestSavvy Portfolio Management LLP Multiplying Your Wealth </vt:lpstr>
      <vt:lpstr>Partners</vt:lpstr>
      <vt:lpstr>Investment</vt:lpstr>
      <vt:lpstr>Stock Filtering process</vt:lpstr>
      <vt:lpstr>Investment Ethos</vt:lpstr>
      <vt:lpstr>Tactical Investing</vt:lpstr>
      <vt:lpstr>Performance</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47</cp:revision>
  <cp:lastPrinted>2023-05-03T05:42:13Z</cp:lastPrinted>
  <dcterms:created xsi:type="dcterms:W3CDTF">2019-07-10T03:17:29Z</dcterms:created>
  <dcterms:modified xsi:type="dcterms:W3CDTF">2024-08-06T12:03:24Z</dcterms:modified>
</cp:coreProperties>
</file>