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9" r:id="rId3"/>
    <p:sldId id="268" r:id="rId4"/>
    <p:sldId id="257" r:id="rId5"/>
    <p:sldId id="258" r:id="rId6"/>
    <p:sldId id="265" r:id="rId7"/>
    <p:sldId id="267" r:id="rId8"/>
    <p:sldId id="266" r:id="rId9"/>
    <p:sldId id="269" r:id="rId10"/>
    <p:sldId id="261" r:id="rId11"/>
    <p:sldId id="263" r:id="rId12"/>
    <p:sldId id="264" r:id="rId13"/>
  </p:sldIdLst>
  <p:sldSz cx="12192000" cy="6858000"/>
  <p:notesSz cx="7315200" cy="9601200"/>
  <p:embeddedFontLst>
    <p:embeddedFont>
      <p:font typeface="Abadi" panose="020B0604020104020204" pitchFamily="34" charset="0"/>
      <p:regular r:id="rId15"/>
    </p:embeddedFont>
    <p:embeddedFont>
      <p:font typeface="Corbel" panose="020B0503020204020204" pitchFamily="34" charset="0"/>
      <p:regular r:id="rId16"/>
      <p:bold r:id="rId17"/>
      <p:italic r:id="rId18"/>
      <p:boldItalic r:id="rId19"/>
    </p:embeddedFont>
    <p:embeddedFont>
      <p:font typeface="Noto Sans Symbols" panose="020B0604020202020204" charset="0"/>
      <p:regular r:id="rId20"/>
    </p:embeddedFont>
    <p:embeddedFont>
      <p:font typeface="Source Sans Pro" panose="020B0503030403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38">
          <p15:clr>
            <a:srgbClr val="A4A3A4"/>
          </p15:clr>
        </p15:guide>
        <p15:guide id="4" pos="7242">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0hSc0gmOOdUV9ubWVlCuqpLgO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68BD7F-D84F-452F-AD7E-954D5EB437E3}">
  <a:tblStyle styleId="{5C68BD7F-D84F-452F-AD7E-954D5EB437E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49" autoAdjust="0"/>
  </p:normalViewPr>
  <p:slideViewPr>
    <p:cSldViewPr snapToGrid="0">
      <p:cViewPr varScale="1">
        <p:scale>
          <a:sx n="81" d="100"/>
          <a:sy n="81" d="100"/>
        </p:scale>
        <p:origin x="96" y="408"/>
      </p:cViewPr>
      <p:guideLst>
        <p:guide orient="horz" pos="2160"/>
        <p:guide pos="3840"/>
        <p:guide pos="438"/>
        <p:guide pos="7242"/>
      </p:guideLst>
    </p:cSldViewPr>
  </p:slideViewPr>
  <p:outlineViewPr>
    <p:cViewPr>
      <p:scale>
        <a:sx n="33" d="100"/>
        <a:sy n="33" d="100"/>
      </p:scale>
      <p:origin x="0" y="-2755"/>
    </p:cViewPr>
  </p:outlineViewPr>
  <p:notesTextViewPr>
    <p:cViewPr>
      <p:scale>
        <a:sx n="1" d="1"/>
        <a:sy n="1" d="1"/>
      </p:scale>
      <p:origin x="0" y="0"/>
    </p:cViewPr>
  </p:notesTextViewPr>
  <p:notesViewPr>
    <p:cSldViewPr snapToGrid="0">
      <p:cViewPr>
        <p:scale>
          <a:sx n="150" d="100"/>
          <a:sy n="150" d="100"/>
        </p:scale>
        <p:origin x="1104" y="-1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ESKTOP-LFQQELP\InvestSavvy\Comparision\June24%20return%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ESKTOP-LFQQELP\InvestSavvy\Comparision\benchmark%20comparison%20chart.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a:t>Comparitive Performance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1071192852985427"/>
          <c:y val="0.18194907339786573"/>
          <c:w val="0.88353649831427972"/>
          <c:h val="0.58684654300168648"/>
        </c:manualLayout>
      </c:layout>
      <c:barChart>
        <c:barDir val="col"/>
        <c:grouping val="clustered"/>
        <c:varyColors val="0"/>
        <c:ser>
          <c:idx val="0"/>
          <c:order val="0"/>
          <c:tx>
            <c:strRef>
              <c:f>'Aug24 returns'!$B$17</c:f>
              <c:strCache>
                <c:ptCount val="1"/>
                <c:pt idx="0">
                  <c:v>InvestSavvy Portfolio</c:v>
                </c:pt>
              </c:strCache>
            </c:strRef>
          </c:tx>
          <c:spPr>
            <a:solidFill>
              <a:schemeClr val="accent6">
                <a:shade val="65000"/>
              </a:schemeClr>
            </a:solidFill>
            <a:ln>
              <a:noFill/>
            </a:ln>
            <a:effectLst/>
          </c:spPr>
          <c:invertIfNegative val="0"/>
          <c:dLbls>
            <c:dLbl>
              <c:idx val="0"/>
              <c:layout>
                <c:manualLayout>
                  <c:x val="1.8319749504996086E-3"/>
                  <c:y val="-2.14709670566052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'Aug24 returns'!$C$16:$G$16</c:f>
              <c:strCache>
                <c:ptCount val="5"/>
                <c:pt idx="0">
                  <c:v>1 Month</c:v>
                </c:pt>
                <c:pt idx="1">
                  <c:v>3 Month</c:v>
                </c:pt>
                <c:pt idx="2">
                  <c:v>1 Year</c:v>
                </c:pt>
                <c:pt idx="3">
                  <c:v>2 Year</c:v>
                </c:pt>
                <c:pt idx="4">
                  <c:v>Since 26/4/22</c:v>
                </c:pt>
              </c:strCache>
            </c:strRef>
          </c:cat>
          <c:val>
            <c:numRef>
              <c:f>'Aug24 returns'!$C$17:$G$17</c:f>
              <c:numCache>
                <c:formatCode>0.00%</c:formatCode>
                <c:ptCount val="5"/>
                <c:pt idx="0">
                  <c:v>4.3700000000000003E-2</c:v>
                </c:pt>
                <c:pt idx="1">
                  <c:v>0.1721</c:v>
                </c:pt>
                <c:pt idx="2">
                  <c:v>0.69889999999999997</c:v>
                </c:pt>
                <c:pt idx="3">
                  <c:v>0.6552</c:v>
                </c:pt>
                <c:pt idx="4">
                  <c:v>0.57750000000000001</c:v>
                </c:pt>
              </c:numCache>
            </c:numRef>
          </c:val>
          <c:extLst>
            <c:ext xmlns:c16="http://schemas.microsoft.com/office/drawing/2014/chart" uri="{C3380CC4-5D6E-409C-BE32-E72D297353CC}">
              <c16:uniqueId val="{00000001-C0B8-4CD3-B8C2-925A995BEBB8}"/>
            </c:ext>
          </c:extLst>
        </c:ser>
        <c:ser>
          <c:idx val="1"/>
          <c:order val="1"/>
          <c:tx>
            <c:strRef>
              <c:f>'Aug24 returns'!$B$18</c:f>
              <c:strCache>
                <c:ptCount val="1"/>
                <c:pt idx="0">
                  <c:v>BSE 500</c:v>
                </c:pt>
              </c:strCache>
            </c:strRef>
          </c:tx>
          <c:spPr>
            <a:solidFill>
              <a:schemeClr val="accent6"/>
            </a:solidFill>
            <a:ln>
              <a:noFill/>
            </a:ln>
            <a:effectLst/>
          </c:spPr>
          <c:invertIfNegative val="0"/>
          <c:dLbls>
            <c:dLbl>
              <c:idx val="0"/>
              <c:layout>
                <c:manualLayout>
                  <c:x val="3.5184246267121966E-2"/>
                  <c:y val="-9.5415596924873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B8-4CD3-B8C2-925A995BEBB8}"/>
                </c:ext>
              </c:extLst>
            </c:dLbl>
            <c:dLbl>
              <c:idx val="1"/>
              <c:layout>
                <c:manualLayout>
                  <c:x val="3.1369818105552942E-2"/>
                  <c:y val="1.70012854805163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B8-4CD3-B8C2-925A995BEBB8}"/>
                </c:ext>
              </c:extLst>
            </c:dLbl>
            <c:dLbl>
              <c:idx val="2"/>
              <c:layout>
                <c:manualLayout>
                  <c:x val="2.1308915128820688E-2"/>
                  <c:y val="1.3642564802182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B8-4CD3-B8C2-925A995BEBB8}"/>
                </c:ext>
              </c:extLst>
            </c:dLbl>
            <c:dLbl>
              <c:idx val="3"/>
              <c:layout>
                <c:manualLayout>
                  <c:x val="1.665705701533492E-2"/>
                  <c:y val="-1.3805169383721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B8-4CD3-B8C2-925A995BEBB8}"/>
                </c:ext>
              </c:extLst>
            </c:dLbl>
            <c:dLbl>
              <c:idx val="4"/>
              <c:layout>
                <c:manualLayout>
                  <c:x val="1.90562583866310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'Aug24 returns'!$C$16:$G$16</c:f>
              <c:strCache>
                <c:ptCount val="5"/>
                <c:pt idx="0">
                  <c:v>1 Month</c:v>
                </c:pt>
                <c:pt idx="1">
                  <c:v>3 Month</c:v>
                </c:pt>
                <c:pt idx="2">
                  <c:v>1 Year</c:v>
                </c:pt>
                <c:pt idx="3">
                  <c:v>2 Year</c:v>
                </c:pt>
                <c:pt idx="4">
                  <c:v>Since 26/4/22</c:v>
                </c:pt>
              </c:strCache>
            </c:strRef>
          </c:cat>
          <c:val>
            <c:numRef>
              <c:f>'Aug24 returns'!$C$18:$G$18</c:f>
              <c:numCache>
                <c:formatCode>0.00%</c:formatCode>
                <c:ptCount val="5"/>
                <c:pt idx="0">
                  <c:v>9.5999999999999992E-3</c:v>
                </c:pt>
                <c:pt idx="1">
                  <c:v>0.1288</c:v>
                </c:pt>
                <c:pt idx="2">
                  <c:v>0.41139999999999999</c:v>
                </c:pt>
                <c:pt idx="3">
                  <c:v>0.23769999999999999</c:v>
                </c:pt>
                <c:pt idx="4">
                  <c:v>0.23180000000000001</c:v>
                </c:pt>
              </c:numCache>
            </c:numRef>
          </c:val>
          <c:extLst>
            <c:ext xmlns:c16="http://schemas.microsoft.com/office/drawing/2014/chart" uri="{C3380CC4-5D6E-409C-BE32-E72D297353CC}">
              <c16:uniqueId val="{00000007-C0B8-4CD3-B8C2-925A995BEBB8}"/>
            </c:ext>
          </c:extLst>
        </c:ser>
        <c:ser>
          <c:idx val="2"/>
          <c:order val="2"/>
          <c:tx>
            <c:strRef>
              <c:f>'Aug24 returns'!$B$19</c:f>
              <c:strCache>
                <c:ptCount val="1"/>
                <c:pt idx="0">
                  <c:v>Nifty 50</c:v>
                </c:pt>
              </c:strCache>
            </c:strRef>
          </c:tx>
          <c:spPr>
            <a:solidFill>
              <a:schemeClr val="accent6">
                <a:tint val="65000"/>
              </a:schemeClr>
            </a:solidFill>
            <a:ln>
              <a:noFill/>
            </a:ln>
            <a:effectLst/>
          </c:spPr>
          <c:invertIfNegative val="0"/>
          <c:dLbls>
            <c:dLbl>
              <c:idx val="0"/>
              <c:layout>
                <c:manualLayout>
                  <c:x val="4.1067054360640919E-2"/>
                  <c:y val="3.7128544470822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B8-4CD3-B8C2-925A995BEBB8}"/>
                </c:ext>
              </c:extLst>
            </c:dLbl>
            <c:dLbl>
              <c:idx val="1"/>
              <c:layout>
                <c:manualLayout>
                  <c:x val="5.3286541276987391E-2"/>
                  <c:y val="1.8863262828844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B8-4CD3-B8C2-925A995BEBB8}"/>
                </c:ext>
              </c:extLst>
            </c:dLbl>
            <c:dLbl>
              <c:idx val="2"/>
              <c:layout>
                <c:manualLayout>
                  <c:x val="2.7192303016620064E-2"/>
                  <c:y val="-1.3675542104271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B8-4CD3-B8C2-925A995BEBB8}"/>
                </c:ext>
              </c:extLst>
            </c:dLbl>
            <c:dLbl>
              <c:idx val="3"/>
              <c:layout>
                <c:manualLayout>
                  <c:x val="1.5515881974957017E-2"/>
                  <c:y val="9.337512205210038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B8-4CD3-B8C2-925A995BEBB8}"/>
                </c:ext>
              </c:extLst>
            </c:dLbl>
            <c:dLbl>
              <c:idx val="4"/>
              <c:layout>
                <c:manualLayout>
                  <c:x val="1.789618103193762E-2"/>
                  <c:y val="1.2115666666032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'Aug24 returns'!$C$16:$G$16</c:f>
              <c:strCache>
                <c:ptCount val="5"/>
                <c:pt idx="0">
                  <c:v>1 Month</c:v>
                </c:pt>
                <c:pt idx="1">
                  <c:v>3 Month</c:v>
                </c:pt>
                <c:pt idx="2">
                  <c:v>1 Year</c:v>
                </c:pt>
                <c:pt idx="3">
                  <c:v>2 Year</c:v>
                </c:pt>
                <c:pt idx="4">
                  <c:v>Since 26/4/22</c:v>
                </c:pt>
              </c:strCache>
            </c:strRef>
          </c:cat>
          <c:val>
            <c:numRef>
              <c:f>'Aug24 returns'!$C$19:$G$19</c:f>
              <c:numCache>
                <c:formatCode>0.00%</c:formatCode>
                <c:ptCount val="5"/>
                <c:pt idx="0">
                  <c:v>1.14E-2</c:v>
                </c:pt>
                <c:pt idx="1">
                  <c:v>0.12</c:v>
                </c:pt>
                <c:pt idx="2">
                  <c:v>0.31059999999999999</c:v>
                </c:pt>
                <c:pt idx="3">
                  <c:v>0.19170000000000001</c:v>
                </c:pt>
                <c:pt idx="4">
                  <c:v>0.17710000000000001</c:v>
                </c:pt>
              </c:numCache>
            </c:numRef>
          </c:val>
          <c:extLst>
            <c:ext xmlns:c16="http://schemas.microsoft.com/office/drawing/2014/chart" uri="{C3380CC4-5D6E-409C-BE32-E72D297353CC}">
              <c16:uniqueId val="{0000000D-C0B8-4CD3-B8C2-925A995BEBB8}"/>
            </c:ext>
          </c:extLst>
        </c:ser>
        <c:dLbls>
          <c:showLegendKey val="0"/>
          <c:showVal val="0"/>
          <c:showCatName val="0"/>
          <c:showSerName val="0"/>
          <c:showPercent val="0"/>
          <c:showBubbleSize val="0"/>
        </c:dLbls>
        <c:gapWidth val="219"/>
        <c:overlap val="-27"/>
        <c:axId val="106111968"/>
        <c:axId val="106112448"/>
      </c:barChart>
      <c:catAx>
        <c:axId val="10611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112448"/>
        <c:crosses val="autoZero"/>
        <c:auto val="1"/>
        <c:lblAlgn val="ctr"/>
        <c:lblOffset val="100"/>
        <c:noMultiLvlLbl val="0"/>
      </c:catAx>
      <c:valAx>
        <c:axId val="106112448"/>
        <c:scaling>
          <c:orientation val="minMax"/>
          <c:max val="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111968"/>
        <c:crosses val="autoZero"/>
        <c:crossBetween val="between"/>
        <c:majorUnit val="0.1"/>
        <c:min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IN" b="1" dirty="0" err="1"/>
              <a:t>Comperative</a:t>
            </a:r>
            <a:r>
              <a:rPr lang="en-IN" b="1" dirty="0"/>
              <a:t> Performance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'benchmark comparison chart'!$AC$1</c:f>
              <c:strCache>
                <c:ptCount val="1"/>
                <c:pt idx="0">
                  <c:v>InvestSavvy</c:v>
                </c:pt>
              </c:strCache>
            </c:strRef>
          </c:tx>
          <c:spPr>
            <a:ln w="22225" cap="rnd" cmpd="sng" algn="ctr">
              <a:solidFill>
                <a:schemeClr val="accent1"/>
              </a:solidFill>
              <a:round/>
            </a:ln>
            <a:effectLst/>
          </c:spPr>
          <c:marker>
            <c:symbol val="none"/>
          </c:marker>
          <c:cat>
            <c:numRef>
              <c:f>'benchmark comparison chart'!$AB$2:$AB$860</c:f>
              <c:numCache>
                <c:formatCode>d\-mmm\-yy</c:formatCode>
                <c:ptCount val="859"/>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numCache>
            </c:numRef>
          </c:cat>
          <c:val>
            <c:numRef>
              <c:f>'benchmark comparison chart'!$AC$2:$AC$860</c:f>
              <c:numCache>
                <c:formatCode>General</c:formatCode>
                <c:ptCount val="859"/>
                <c:pt idx="0">
                  <c:v>100</c:v>
                </c:pt>
                <c:pt idx="1">
                  <c:v>99.6</c:v>
                </c:pt>
                <c:pt idx="2">
                  <c:v>100.1</c:v>
                </c:pt>
                <c:pt idx="3">
                  <c:v>99.1</c:v>
                </c:pt>
                <c:pt idx="4">
                  <c:v>99.1</c:v>
                </c:pt>
                <c:pt idx="5">
                  <c:v>99.1</c:v>
                </c:pt>
                <c:pt idx="6">
                  <c:v>97.9</c:v>
                </c:pt>
                <c:pt idx="7">
                  <c:v>97.9</c:v>
                </c:pt>
                <c:pt idx="8">
                  <c:v>96</c:v>
                </c:pt>
                <c:pt idx="9">
                  <c:v>95.5</c:v>
                </c:pt>
                <c:pt idx="10">
                  <c:v>94</c:v>
                </c:pt>
                <c:pt idx="11">
                  <c:v>94</c:v>
                </c:pt>
                <c:pt idx="12">
                  <c:v>94</c:v>
                </c:pt>
                <c:pt idx="13">
                  <c:v>92.8</c:v>
                </c:pt>
                <c:pt idx="14">
                  <c:v>91.1</c:v>
                </c:pt>
                <c:pt idx="15">
                  <c:v>89.7</c:v>
                </c:pt>
                <c:pt idx="16">
                  <c:v>87.9</c:v>
                </c:pt>
                <c:pt idx="17">
                  <c:v>88.9</c:v>
                </c:pt>
                <c:pt idx="18">
                  <c:v>88.9</c:v>
                </c:pt>
                <c:pt idx="19">
                  <c:v>88.9</c:v>
                </c:pt>
                <c:pt idx="20">
                  <c:v>90</c:v>
                </c:pt>
                <c:pt idx="21">
                  <c:v>92.3</c:v>
                </c:pt>
                <c:pt idx="22">
                  <c:v>92.5</c:v>
                </c:pt>
                <c:pt idx="23">
                  <c:v>90.9</c:v>
                </c:pt>
                <c:pt idx="24">
                  <c:v>92.7</c:v>
                </c:pt>
                <c:pt idx="25">
                  <c:v>92.7</c:v>
                </c:pt>
                <c:pt idx="26">
                  <c:v>92.8</c:v>
                </c:pt>
                <c:pt idx="27">
                  <c:v>91</c:v>
                </c:pt>
                <c:pt idx="28">
                  <c:v>89.8</c:v>
                </c:pt>
                <c:pt idx="29">
                  <c:v>88</c:v>
                </c:pt>
                <c:pt idx="30">
                  <c:v>89.4</c:v>
                </c:pt>
                <c:pt idx="31">
                  <c:v>90.1</c:v>
                </c:pt>
                <c:pt idx="32">
                  <c:v>90.1</c:v>
                </c:pt>
                <c:pt idx="33">
                  <c:v>90.1</c:v>
                </c:pt>
                <c:pt idx="34">
                  <c:v>91.8</c:v>
                </c:pt>
                <c:pt idx="35">
                  <c:v>92.1</c:v>
                </c:pt>
                <c:pt idx="36">
                  <c:v>91.5</c:v>
                </c:pt>
                <c:pt idx="37">
                  <c:v>92.2</c:v>
                </c:pt>
                <c:pt idx="38">
                  <c:v>91.5</c:v>
                </c:pt>
                <c:pt idx="39">
                  <c:v>91.5</c:v>
                </c:pt>
                <c:pt idx="40">
                  <c:v>91.5</c:v>
                </c:pt>
                <c:pt idx="41">
                  <c:v>91.3</c:v>
                </c:pt>
                <c:pt idx="42">
                  <c:v>91</c:v>
                </c:pt>
                <c:pt idx="43">
                  <c:v>91.2</c:v>
                </c:pt>
                <c:pt idx="44">
                  <c:v>91</c:v>
                </c:pt>
                <c:pt idx="45">
                  <c:v>90.5</c:v>
                </c:pt>
                <c:pt idx="46">
                  <c:v>90.5</c:v>
                </c:pt>
                <c:pt idx="47">
                  <c:v>90.5</c:v>
                </c:pt>
                <c:pt idx="48">
                  <c:v>88</c:v>
                </c:pt>
                <c:pt idx="49">
                  <c:v>88.2</c:v>
                </c:pt>
                <c:pt idx="50">
                  <c:v>89.4</c:v>
                </c:pt>
                <c:pt idx="51">
                  <c:v>87.2</c:v>
                </c:pt>
                <c:pt idx="52">
                  <c:v>86.2</c:v>
                </c:pt>
                <c:pt idx="53">
                  <c:v>86.2</c:v>
                </c:pt>
                <c:pt idx="54">
                  <c:v>86.2</c:v>
                </c:pt>
                <c:pt idx="55">
                  <c:v>83.3</c:v>
                </c:pt>
                <c:pt idx="56">
                  <c:v>86.2</c:v>
                </c:pt>
                <c:pt idx="57">
                  <c:v>84.9</c:v>
                </c:pt>
                <c:pt idx="58">
                  <c:v>85.5</c:v>
                </c:pt>
                <c:pt idx="59">
                  <c:v>86.5</c:v>
                </c:pt>
                <c:pt idx="60">
                  <c:v>86.5</c:v>
                </c:pt>
                <c:pt idx="61">
                  <c:v>86.5</c:v>
                </c:pt>
                <c:pt idx="62">
                  <c:v>87.4</c:v>
                </c:pt>
                <c:pt idx="63">
                  <c:v>88.3</c:v>
                </c:pt>
                <c:pt idx="64">
                  <c:v>88.5</c:v>
                </c:pt>
                <c:pt idx="65">
                  <c:v>88.1</c:v>
                </c:pt>
                <c:pt idx="66">
                  <c:v>87.7</c:v>
                </c:pt>
                <c:pt idx="67">
                  <c:v>87.7</c:v>
                </c:pt>
                <c:pt idx="68">
                  <c:v>87.7</c:v>
                </c:pt>
                <c:pt idx="69">
                  <c:v>88.6</c:v>
                </c:pt>
                <c:pt idx="70">
                  <c:v>88.6</c:v>
                </c:pt>
                <c:pt idx="71">
                  <c:v>89.2</c:v>
                </c:pt>
                <c:pt idx="72">
                  <c:v>90.9</c:v>
                </c:pt>
                <c:pt idx="73">
                  <c:v>91.5</c:v>
                </c:pt>
                <c:pt idx="74">
                  <c:v>91.5</c:v>
                </c:pt>
                <c:pt idx="75">
                  <c:v>91.5</c:v>
                </c:pt>
                <c:pt idx="76">
                  <c:v>92.3</c:v>
                </c:pt>
                <c:pt idx="77">
                  <c:v>92.2</c:v>
                </c:pt>
                <c:pt idx="78">
                  <c:v>91.6</c:v>
                </c:pt>
                <c:pt idx="79">
                  <c:v>91.2</c:v>
                </c:pt>
                <c:pt idx="80">
                  <c:v>91.4</c:v>
                </c:pt>
                <c:pt idx="81">
                  <c:v>91.4</c:v>
                </c:pt>
                <c:pt idx="82">
                  <c:v>91.4</c:v>
                </c:pt>
                <c:pt idx="83">
                  <c:v>92.7</c:v>
                </c:pt>
                <c:pt idx="84">
                  <c:v>94.9</c:v>
                </c:pt>
                <c:pt idx="85">
                  <c:v>95.3</c:v>
                </c:pt>
                <c:pt idx="86">
                  <c:v>95.8</c:v>
                </c:pt>
                <c:pt idx="87">
                  <c:v>97.1</c:v>
                </c:pt>
                <c:pt idx="88">
                  <c:v>97.1</c:v>
                </c:pt>
                <c:pt idx="89">
                  <c:v>97.1</c:v>
                </c:pt>
                <c:pt idx="90">
                  <c:v>98.4</c:v>
                </c:pt>
                <c:pt idx="91">
                  <c:v>97</c:v>
                </c:pt>
                <c:pt idx="92">
                  <c:v>98</c:v>
                </c:pt>
                <c:pt idx="93">
                  <c:v>97.8</c:v>
                </c:pt>
                <c:pt idx="94">
                  <c:v>99.4</c:v>
                </c:pt>
                <c:pt idx="95">
                  <c:v>99.4</c:v>
                </c:pt>
                <c:pt idx="96">
                  <c:v>99.4</c:v>
                </c:pt>
                <c:pt idx="97">
                  <c:v>100.3</c:v>
                </c:pt>
                <c:pt idx="98">
                  <c:v>101.2</c:v>
                </c:pt>
                <c:pt idx="99">
                  <c:v>100.5</c:v>
                </c:pt>
                <c:pt idx="100">
                  <c:v>99.3</c:v>
                </c:pt>
                <c:pt idx="101">
                  <c:v>99.6</c:v>
                </c:pt>
                <c:pt idx="102">
                  <c:v>99.6</c:v>
                </c:pt>
                <c:pt idx="103">
                  <c:v>99.6</c:v>
                </c:pt>
                <c:pt idx="104">
                  <c:v>100.6</c:v>
                </c:pt>
                <c:pt idx="105">
                  <c:v>100.6</c:v>
                </c:pt>
                <c:pt idx="106">
                  <c:v>100.7</c:v>
                </c:pt>
                <c:pt idx="107">
                  <c:v>102</c:v>
                </c:pt>
                <c:pt idx="108">
                  <c:v>102.9</c:v>
                </c:pt>
                <c:pt idx="109">
                  <c:v>102.9</c:v>
                </c:pt>
                <c:pt idx="110">
                  <c:v>102.9</c:v>
                </c:pt>
                <c:pt idx="111">
                  <c:v>102.9</c:v>
                </c:pt>
                <c:pt idx="112">
                  <c:v>102.3</c:v>
                </c:pt>
                <c:pt idx="113">
                  <c:v>102.3</c:v>
                </c:pt>
                <c:pt idx="114">
                  <c:v>103.1</c:v>
                </c:pt>
                <c:pt idx="115">
                  <c:v>102.5</c:v>
                </c:pt>
                <c:pt idx="116">
                  <c:v>102.5</c:v>
                </c:pt>
                <c:pt idx="117">
                  <c:v>102.5</c:v>
                </c:pt>
                <c:pt idx="118">
                  <c:v>100.8</c:v>
                </c:pt>
                <c:pt idx="119">
                  <c:v>103.1</c:v>
                </c:pt>
                <c:pt idx="120">
                  <c:v>104.4</c:v>
                </c:pt>
                <c:pt idx="121">
                  <c:v>105.3</c:v>
                </c:pt>
                <c:pt idx="122">
                  <c:v>105.5</c:v>
                </c:pt>
                <c:pt idx="123">
                  <c:v>105.5</c:v>
                </c:pt>
                <c:pt idx="124">
                  <c:v>105.5</c:v>
                </c:pt>
                <c:pt idx="125">
                  <c:v>104.5</c:v>
                </c:pt>
                <c:pt idx="126">
                  <c:v>106.3</c:v>
                </c:pt>
                <c:pt idx="127">
                  <c:v>106.3</c:v>
                </c:pt>
                <c:pt idx="128">
                  <c:v>105.5</c:v>
                </c:pt>
                <c:pt idx="129">
                  <c:v>105.1</c:v>
                </c:pt>
                <c:pt idx="130">
                  <c:v>105.1</c:v>
                </c:pt>
                <c:pt idx="131">
                  <c:v>105.1</c:v>
                </c:pt>
                <c:pt idx="132">
                  <c:v>104.9</c:v>
                </c:pt>
                <c:pt idx="133">
                  <c:v>106.1</c:v>
                </c:pt>
                <c:pt idx="134">
                  <c:v>106.6</c:v>
                </c:pt>
                <c:pt idx="135">
                  <c:v>107.7</c:v>
                </c:pt>
                <c:pt idx="136">
                  <c:v>106.8</c:v>
                </c:pt>
                <c:pt idx="137">
                  <c:v>106.8</c:v>
                </c:pt>
                <c:pt idx="138">
                  <c:v>106.8</c:v>
                </c:pt>
                <c:pt idx="139">
                  <c:v>108.3</c:v>
                </c:pt>
                <c:pt idx="140">
                  <c:v>109</c:v>
                </c:pt>
                <c:pt idx="141">
                  <c:v>110.4</c:v>
                </c:pt>
                <c:pt idx="142">
                  <c:v>111.4</c:v>
                </c:pt>
                <c:pt idx="143">
                  <c:v>109.1</c:v>
                </c:pt>
                <c:pt idx="144">
                  <c:v>109.1</c:v>
                </c:pt>
                <c:pt idx="145">
                  <c:v>109.1</c:v>
                </c:pt>
                <c:pt idx="146">
                  <c:v>108.9</c:v>
                </c:pt>
                <c:pt idx="147">
                  <c:v>110.1</c:v>
                </c:pt>
                <c:pt idx="148">
                  <c:v>109</c:v>
                </c:pt>
                <c:pt idx="149">
                  <c:v>108.7</c:v>
                </c:pt>
                <c:pt idx="150">
                  <c:v>106.1</c:v>
                </c:pt>
                <c:pt idx="151">
                  <c:v>106.1</c:v>
                </c:pt>
                <c:pt idx="152">
                  <c:v>106.1</c:v>
                </c:pt>
                <c:pt idx="153">
                  <c:v>101.8</c:v>
                </c:pt>
                <c:pt idx="154">
                  <c:v>102.9</c:v>
                </c:pt>
                <c:pt idx="155">
                  <c:v>102.4</c:v>
                </c:pt>
                <c:pt idx="156">
                  <c:v>102.9</c:v>
                </c:pt>
                <c:pt idx="157">
                  <c:v>104</c:v>
                </c:pt>
                <c:pt idx="158">
                  <c:v>104</c:v>
                </c:pt>
                <c:pt idx="159">
                  <c:v>104</c:v>
                </c:pt>
                <c:pt idx="160">
                  <c:v>102.6</c:v>
                </c:pt>
                <c:pt idx="161">
                  <c:v>104.4</c:v>
                </c:pt>
                <c:pt idx="162">
                  <c:v>104.4</c:v>
                </c:pt>
                <c:pt idx="163">
                  <c:v>106</c:v>
                </c:pt>
                <c:pt idx="164">
                  <c:v>106.9</c:v>
                </c:pt>
                <c:pt idx="165">
                  <c:v>106.9</c:v>
                </c:pt>
                <c:pt idx="166">
                  <c:v>106.9</c:v>
                </c:pt>
                <c:pt idx="167">
                  <c:v>107</c:v>
                </c:pt>
                <c:pt idx="168">
                  <c:v>105.2</c:v>
                </c:pt>
                <c:pt idx="169">
                  <c:v>105.1</c:v>
                </c:pt>
                <c:pt idx="170">
                  <c:v>104.5</c:v>
                </c:pt>
                <c:pt idx="171">
                  <c:v>104.4</c:v>
                </c:pt>
                <c:pt idx="172">
                  <c:v>104.4</c:v>
                </c:pt>
                <c:pt idx="173">
                  <c:v>104.4</c:v>
                </c:pt>
                <c:pt idx="174">
                  <c:v>104.9</c:v>
                </c:pt>
                <c:pt idx="175">
                  <c:v>105</c:v>
                </c:pt>
                <c:pt idx="176">
                  <c:v>105.1</c:v>
                </c:pt>
                <c:pt idx="177">
                  <c:v>104.9</c:v>
                </c:pt>
                <c:pt idx="178">
                  <c:v>104</c:v>
                </c:pt>
                <c:pt idx="179">
                  <c:v>104</c:v>
                </c:pt>
                <c:pt idx="180">
                  <c:v>104</c:v>
                </c:pt>
                <c:pt idx="181">
                  <c:v>105.1</c:v>
                </c:pt>
                <c:pt idx="182">
                  <c:v>105.5</c:v>
                </c:pt>
                <c:pt idx="183">
                  <c:v>105.5</c:v>
                </c:pt>
                <c:pt idx="184">
                  <c:v>105.7</c:v>
                </c:pt>
                <c:pt idx="185">
                  <c:v>105</c:v>
                </c:pt>
                <c:pt idx="186">
                  <c:v>105</c:v>
                </c:pt>
                <c:pt idx="187">
                  <c:v>105</c:v>
                </c:pt>
                <c:pt idx="188">
                  <c:v>105.9</c:v>
                </c:pt>
                <c:pt idx="189">
                  <c:v>106</c:v>
                </c:pt>
                <c:pt idx="190">
                  <c:v>106.7</c:v>
                </c:pt>
                <c:pt idx="191">
                  <c:v>106.8</c:v>
                </c:pt>
                <c:pt idx="192">
                  <c:v>107.5</c:v>
                </c:pt>
                <c:pt idx="193">
                  <c:v>107.5</c:v>
                </c:pt>
                <c:pt idx="194">
                  <c:v>107.5</c:v>
                </c:pt>
                <c:pt idx="195">
                  <c:v>109</c:v>
                </c:pt>
                <c:pt idx="196">
                  <c:v>109</c:v>
                </c:pt>
                <c:pt idx="197">
                  <c:v>108</c:v>
                </c:pt>
                <c:pt idx="198">
                  <c:v>106.7</c:v>
                </c:pt>
                <c:pt idx="199">
                  <c:v>107.2</c:v>
                </c:pt>
                <c:pt idx="200">
                  <c:v>107.2</c:v>
                </c:pt>
                <c:pt idx="201">
                  <c:v>107.2</c:v>
                </c:pt>
                <c:pt idx="202">
                  <c:v>107.5</c:v>
                </c:pt>
                <c:pt idx="203">
                  <c:v>107.5</c:v>
                </c:pt>
                <c:pt idx="204">
                  <c:v>106.5</c:v>
                </c:pt>
                <c:pt idx="205">
                  <c:v>106.3</c:v>
                </c:pt>
                <c:pt idx="206">
                  <c:v>105.9</c:v>
                </c:pt>
                <c:pt idx="207">
                  <c:v>105.9</c:v>
                </c:pt>
                <c:pt idx="208">
                  <c:v>105.9</c:v>
                </c:pt>
                <c:pt idx="209">
                  <c:v>107.3</c:v>
                </c:pt>
                <c:pt idx="210">
                  <c:v>107</c:v>
                </c:pt>
                <c:pt idx="211">
                  <c:v>108.1</c:v>
                </c:pt>
                <c:pt idx="212">
                  <c:v>109</c:v>
                </c:pt>
                <c:pt idx="213">
                  <c:v>109.1</c:v>
                </c:pt>
                <c:pt idx="214">
                  <c:v>109.1</c:v>
                </c:pt>
                <c:pt idx="215">
                  <c:v>109.1</c:v>
                </c:pt>
                <c:pt idx="216">
                  <c:v>110.9</c:v>
                </c:pt>
                <c:pt idx="217">
                  <c:v>111</c:v>
                </c:pt>
                <c:pt idx="218">
                  <c:v>111.2</c:v>
                </c:pt>
                <c:pt idx="219">
                  <c:v>111.8</c:v>
                </c:pt>
                <c:pt idx="220">
                  <c:v>112.8</c:v>
                </c:pt>
                <c:pt idx="221">
                  <c:v>112.8</c:v>
                </c:pt>
                <c:pt idx="222">
                  <c:v>112.8</c:v>
                </c:pt>
                <c:pt idx="223">
                  <c:v>113.7</c:v>
                </c:pt>
                <c:pt idx="224">
                  <c:v>114.3</c:v>
                </c:pt>
                <c:pt idx="225">
                  <c:v>114.3</c:v>
                </c:pt>
                <c:pt idx="226">
                  <c:v>115.4</c:v>
                </c:pt>
                <c:pt idx="227">
                  <c:v>113.2</c:v>
                </c:pt>
                <c:pt idx="228">
                  <c:v>113.2</c:v>
                </c:pt>
                <c:pt idx="229">
                  <c:v>113.2</c:v>
                </c:pt>
                <c:pt idx="230">
                  <c:v>114.4</c:v>
                </c:pt>
                <c:pt idx="231">
                  <c:v>114.9</c:v>
                </c:pt>
                <c:pt idx="232">
                  <c:v>115.5</c:v>
                </c:pt>
                <c:pt idx="233">
                  <c:v>113.5</c:v>
                </c:pt>
                <c:pt idx="234">
                  <c:v>112.5</c:v>
                </c:pt>
                <c:pt idx="235">
                  <c:v>112.5</c:v>
                </c:pt>
                <c:pt idx="236">
                  <c:v>112.5</c:v>
                </c:pt>
                <c:pt idx="237">
                  <c:v>114.5</c:v>
                </c:pt>
                <c:pt idx="238">
                  <c:v>114.4</c:v>
                </c:pt>
                <c:pt idx="239">
                  <c:v>110.9</c:v>
                </c:pt>
                <c:pt idx="240">
                  <c:v>109.3</c:v>
                </c:pt>
                <c:pt idx="241">
                  <c:v>104.1</c:v>
                </c:pt>
                <c:pt idx="242">
                  <c:v>104.1</c:v>
                </c:pt>
                <c:pt idx="243">
                  <c:v>104.1</c:v>
                </c:pt>
                <c:pt idx="244">
                  <c:v>109.5</c:v>
                </c:pt>
                <c:pt idx="245">
                  <c:v>112.5</c:v>
                </c:pt>
                <c:pt idx="246">
                  <c:v>112.6</c:v>
                </c:pt>
                <c:pt idx="247">
                  <c:v>113.4</c:v>
                </c:pt>
                <c:pt idx="248">
                  <c:v>113.5</c:v>
                </c:pt>
                <c:pt idx="249">
                  <c:v>113</c:v>
                </c:pt>
                <c:pt idx="250">
                  <c:v>113</c:v>
                </c:pt>
                <c:pt idx="251">
                  <c:v>114.9</c:v>
                </c:pt>
                <c:pt idx="252">
                  <c:v>115.6</c:v>
                </c:pt>
                <c:pt idx="253">
                  <c:v>113.9</c:v>
                </c:pt>
                <c:pt idx="254">
                  <c:v>114.5</c:v>
                </c:pt>
                <c:pt idx="255">
                  <c:v>113</c:v>
                </c:pt>
                <c:pt idx="256">
                  <c:v>113</c:v>
                </c:pt>
                <c:pt idx="257">
                  <c:v>113</c:v>
                </c:pt>
                <c:pt idx="258">
                  <c:v>113.6</c:v>
                </c:pt>
                <c:pt idx="259">
                  <c:v>113</c:v>
                </c:pt>
                <c:pt idx="260">
                  <c:v>113.3</c:v>
                </c:pt>
                <c:pt idx="261">
                  <c:v>112.2</c:v>
                </c:pt>
                <c:pt idx="262">
                  <c:v>113</c:v>
                </c:pt>
                <c:pt idx="263">
                  <c:v>113</c:v>
                </c:pt>
                <c:pt idx="264">
                  <c:v>113</c:v>
                </c:pt>
                <c:pt idx="265">
                  <c:v>113</c:v>
                </c:pt>
                <c:pt idx="266">
                  <c:v>112.6</c:v>
                </c:pt>
                <c:pt idx="267">
                  <c:v>113.5</c:v>
                </c:pt>
                <c:pt idx="268">
                  <c:v>114</c:v>
                </c:pt>
                <c:pt idx="269">
                  <c:v>113.2</c:v>
                </c:pt>
                <c:pt idx="270">
                  <c:v>113.2</c:v>
                </c:pt>
                <c:pt idx="271">
                  <c:v>113.2</c:v>
                </c:pt>
                <c:pt idx="272">
                  <c:v>112.3</c:v>
                </c:pt>
                <c:pt idx="273">
                  <c:v>112.9</c:v>
                </c:pt>
                <c:pt idx="274">
                  <c:v>112.4</c:v>
                </c:pt>
                <c:pt idx="275">
                  <c:v>112.4</c:v>
                </c:pt>
                <c:pt idx="276">
                  <c:v>109.1</c:v>
                </c:pt>
                <c:pt idx="277">
                  <c:v>109.1</c:v>
                </c:pt>
                <c:pt idx="278">
                  <c:v>109.1</c:v>
                </c:pt>
                <c:pt idx="279">
                  <c:v>109.3</c:v>
                </c:pt>
                <c:pt idx="280">
                  <c:v>112.3</c:v>
                </c:pt>
                <c:pt idx="281">
                  <c:v>110.1</c:v>
                </c:pt>
                <c:pt idx="282">
                  <c:v>110.5</c:v>
                </c:pt>
                <c:pt idx="283">
                  <c:v>110.9</c:v>
                </c:pt>
                <c:pt idx="284">
                  <c:v>110.9</c:v>
                </c:pt>
                <c:pt idx="285">
                  <c:v>110.9</c:v>
                </c:pt>
                <c:pt idx="286">
                  <c:v>110.1</c:v>
                </c:pt>
                <c:pt idx="287">
                  <c:v>109.5</c:v>
                </c:pt>
                <c:pt idx="288">
                  <c:v>110.2</c:v>
                </c:pt>
                <c:pt idx="289">
                  <c:v>109.6</c:v>
                </c:pt>
                <c:pt idx="290">
                  <c:v>110.2</c:v>
                </c:pt>
                <c:pt idx="291">
                  <c:v>110.2</c:v>
                </c:pt>
                <c:pt idx="292">
                  <c:v>110.2</c:v>
                </c:pt>
                <c:pt idx="293">
                  <c:v>108.5</c:v>
                </c:pt>
                <c:pt idx="294">
                  <c:v>108</c:v>
                </c:pt>
                <c:pt idx="295">
                  <c:v>108.4</c:v>
                </c:pt>
                <c:pt idx="296">
                  <c:v>109.2</c:v>
                </c:pt>
                <c:pt idx="297">
                  <c:v>109.5</c:v>
                </c:pt>
                <c:pt idx="298">
                  <c:v>109.5</c:v>
                </c:pt>
                <c:pt idx="299">
                  <c:v>109.5</c:v>
                </c:pt>
                <c:pt idx="300">
                  <c:v>109</c:v>
                </c:pt>
                <c:pt idx="301">
                  <c:v>108.6</c:v>
                </c:pt>
                <c:pt idx="302">
                  <c:v>106.9</c:v>
                </c:pt>
                <c:pt idx="303">
                  <c:v>107.7</c:v>
                </c:pt>
                <c:pt idx="304">
                  <c:v>107.8</c:v>
                </c:pt>
                <c:pt idx="305">
                  <c:v>107.8</c:v>
                </c:pt>
                <c:pt idx="306">
                  <c:v>107.8</c:v>
                </c:pt>
                <c:pt idx="307">
                  <c:v>106.2</c:v>
                </c:pt>
                <c:pt idx="308">
                  <c:v>106.5</c:v>
                </c:pt>
                <c:pt idx="309">
                  <c:v>108.2</c:v>
                </c:pt>
                <c:pt idx="310">
                  <c:v>107.5</c:v>
                </c:pt>
                <c:pt idx="311">
                  <c:v>108.9</c:v>
                </c:pt>
                <c:pt idx="312">
                  <c:v>108.9</c:v>
                </c:pt>
                <c:pt idx="313">
                  <c:v>108.9</c:v>
                </c:pt>
                <c:pt idx="314">
                  <c:v>109.6</c:v>
                </c:pt>
                <c:pt idx="315">
                  <c:v>109.6</c:v>
                </c:pt>
                <c:pt idx="316">
                  <c:v>111.5</c:v>
                </c:pt>
                <c:pt idx="317">
                  <c:v>111.8</c:v>
                </c:pt>
                <c:pt idx="318">
                  <c:v>110.9</c:v>
                </c:pt>
                <c:pt idx="319">
                  <c:v>110.9</c:v>
                </c:pt>
                <c:pt idx="320">
                  <c:v>110.9</c:v>
                </c:pt>
                <c:pt idx="321">
                  <c:v>108.4</c:v>
                </c:pt>
                <c:pt idx="322">
                  <c:v>108</c:v>
                </c:pt>
                <c:pt idx="323">
                  <c:v>107.5</c:v>
                </c:pt>
                <c:pt idx="324">
                  <c:v>107.3</c:v>
                </c:pt>
                <c:pt idx="325">
                  <c:v>108.1</c:v>
                </c:pt>
                <c:pt idx="326">
                  <c:v>108.1</c:v>
                </c:pt>
                <c:pt idx="327">
                  <c:v>108.1</c:v>
                </c:pt>
                <c:pt idx="328">
                  <c:v>106.8</c:v>
                </c:pt>
                <c:pt idx="329">
                  <c:v>107.2</c:v>
                </c:pt>
                <c:pt idx="330">
                  <c:v>108.4</c:v>
                </c:pt>
                <c:pt idx="331">
                  <c:v>108.9</c:v>
                </c:pt>
                <c:pt idx="332">
                  <c:v>106.5</c:v>
                </c:pt>
                <c:pt idx="333">
                  <c:v>106.5</c:v>
                </c:pt>
                <c:pt idx="334">
                  <c:v>106.5</c:v>
                </c:pt>
                <c:pt idx="335">
                  <c:v>105.8</c:v>
                </c:pt>
                <c:pt idx="336">
                  <c:v>106.5</c:v>
                </c:pt>
                <c:pt idx="337">
                  <c:v>108.6</c:v>
                </c:pt>
                <c:pt idx="338">
                  <c:v>108.6</c:v>
                </c:pt>
                <c:pt idx="339">
                  <c:v>108.8</c:v>
                </c:pt>
                <c:pt idx="340">
                  <c:v>108.8</c:v>
                </c:pt>
                <c:pt idx="341">
                  <c:v>108.8</c:v>
                </c:pt>
                <c:pt idx="342">
                  <c:v>110.1</c:v>
                </c:pt>
                <c:pt idx="343">
                  <c:v>110.1</c:v>
                </c:pt>
                <c:pt idx="344">
                  <c:v>112.2</c:v>
                </c:pt>
                <c:pt idx="345">
                  <c:v>112.7</c:v>
                </c:pt>
                <c:pt idx="346">
                  <c:v>112.7</c:v>
                </c:pt>
                <c:pt idx="347">
                  <c:v>112.7</c:v>
                </c:pt>
                <c:pt idx="348">
                  <c:v>112.7</c:v>
                </c:pt>
                <c:pt idx="349">
                  <c:v>111.6</c:v>
                </c:pt>
                <c:pt idx="350">
                  <c:v>112.9</c:v>
                </c:pt>
                <c:pt idx="351">
                  <c:v>113</c:v>
                </c:pt>
                <c:pt idx="352">
                  <c:v>113.3</c:v>
                </c:pt>
                <c:pt idx="353">
                  <c:v>113.3</c:v>
                </c:pt>
                <c:pt idx="354">
                  <c:v>113.3</c:v>
                </c:pt>
                <c:pt idx="355">
                  <c:v>113.3</c:v>
                </c:pt>
                <c:pt idx="356">
                  <c:v>114.1</c:v>
                </c:pt>
                <c:pt idx="357">
                  <c:v>114.5</c:v>
                </c:pt>
                <c:pt idx="358">
                  <c:v>114</c:v>
                </c:pt>
                <c:pt idx="359">
                  <c:v>114.1</c:v>
                </c:pt>
                <c:pt idx="360">
                  <c:v>112.9</c:v>
                </c:pt>
                <c:pt idx="361">
                  <c:v>112.9</c:v>
                </c:pt>
                <c:pt idx="362">
                  <c:v>112.9</c:v>
                </c:pt>
                <c:pt idx="363">
                  <c:v>114</c:v>
                </c:pt>
                <c:pt idx="364">
                  <c:v>114.3</c:v>
                </c:pt>
                <c:pt idx="365">
                  <c:v>114.7</c:v>
                </c:pt>
                <c:pt idx="366">
                  <c:v>116.4</c:v>
                </c:pt>
                <c:pt idx="367">
                  <c:v>117.6</c:v>
                </c:pt>
                <c:pt idx="368">
                  <c:v>117.6</c:v>
                </c:pt>
                <c:pt idx="369">
                  <c:v>117.6</c:v>
                </c:pt>
                <c:pt idx="370">
                  <c:v>117.6</c:v>
                </c:pt>
                <c:pt idx="371">
                  <c:v>118</c:v>
                </c:pt>
                <c:pt idx="372">
                  <c:v>120.9</c:v>
                </c:pt>
                <c:pt idx="373">
                  <c:v>121.8</c:v>
                </c:pt>
                <c:pt idx="374">
                  <c:v>121.8</c:v>
                </c:pt>
                <c:pt idx="375">
                  <c:v>121.8</c:v>
                </c:pt>
                <c:pt idx="376">
                  <c:v>121.8</c:v>
                </c:pt>
                <c:pt idx="377">
                  <c:v>122.4</c:v>
                </c:pt>
                <c:pt idx="378">
                  <c:v>120.6</c:v>
                </c:pt>
                <c:pt idx="379">
                  <c:v>121.3</c:v>
                </c:pt>
                <c:pt idx="380">
                  <c:v>121.6</c:v>
                </c:pt>
                <c:pt idx="381">
                  <c:v>123.8</c:v>
                </c:pt>
                <c:pt idx="382">
                  <c:v>123.8</c:v>
                </c:pt>
                <c:pt idx="383">
                  <c:v>123.8</c:v>
                </c:pt>
                <c:pt idx="384">
                  <c:v>125.6</c:v>
                </c:pt>
                <c:pt idx="385">
                  <c:v>124.5</c:v>
                </c:pt>
                <c:pt idx="386">
                  <c:v>124.7</c:v>
                </c:pt>
                <c:pt idx="387">
                  <c:v>122.6</c:v>
                </c:pt>
                <c:pt idx="388">
                  <c:v>122.3</c:v>
                </c:pt>
                <c:pt idx="389">
                  <c:v>122.3</c:v>
                </c:pt>
                <c:pt idx="390">
                  <c:v>122.3</c:v>
                </c:pt>
                <c:pt idx="391">
                  <c:v>123.2</c:v>
                </c:pt>
                <c:pt idx="392">
                  <c:v>123.1</c:v>
                </c:pt>
                <c:pt idx="393">
                  <c:v>122.4</c:v>
                </c:pt>
                <c:pt idx="394">
                  <c:v>122.9</c:v>
                </c:pt>
                <c:pt idx="395">
                  <c:v>124.1</c:v>
                </c:pt>
                <c:pt idx="396">
                  <c:v>124.1</c:v>
                </c:pt>
                <c:pt idx="397">
                  <c:v>124.1</c:v>
                </c:pt>
                <c:pt idx="398">
                  <c:v>123.8</c:v>
                </c:pt>
                <c:pt idx="399">
                  <c:v>123.8</c:v>
                </c:pt>
                <c:pt idx="400">
                  <c:v>125.3</c:v>
                </c:pt>
                <c:pt idx="401">
                  <c:v>126.3</c:v>
                </c:pt>
                <c:pt idx="402">
                  <c:v>128.1</c:v>
                </c:pt>
                <c:pt idx="403">
                  <c:v>128.1</c:v>
                </c:pt>
                <c:pt idx="404">
                  <c:v>128.1</c:v>
                </c:pt>
                <c:pt idx="405">
                  <c:v>128.4</c:v>
                </c:pt>
                <c:pt idx="406">
                  <c:v>128.1</c:v>
                </c:pt>
                <c:pt idx="407">
                  <c:v>130.5</c:v>
                </c:pt>
                <c:pt idx="408">
                  <c:v>130.5</c:v>
                </c:pt>
                <c:pt idx="409">
                  <c:v>131.5</c:v>
                </c:pt>
                <c:pt idx="410">
                  <c:v>131.5</c:v>
                </c:pt>
                <c:pt idx="411">
                  <c:v>131.5</c:v>
                </c:pt>
                <c:pt idx="412">
                  <c:v>133.19999999999999</c:v>
                </c:pt>
                <c:pt idx="413">
                  <c:v>135.19999999999999</c:v>
                </c:pt>
                <c:pt idx="414">
                  <c:v>134.9</c:v>
                </c:pt>
                <c:pt idx="415">
                  <c:v>135.69999999999999</c:v>
                </c:pt>
                <c:pt idx="416">
                  <c:v>137.30000000000001</c:v>
                </c:pt>
                <c:pt idx="417">
                  <c:v>137.30000000000001</c:v>
                </c:pt>
                <c:pt idx="418">
                  <c:v>137.30000000000001</c:v>
                </c:pt>
                <c:pt idx="419">
                  <c:v>137.1</c:v>
                </c:pt>
                <c:pt idx="420">
                  <c:v>137.9</c:v>
                </c:pt>
                <c:pt idx="421">
                  <c:v>139.69999999999999</c:v>
                </c:pt>
                <c:pt idx="422">
                  <c:v>138.19999999999999</c:v>
                </c:pt>
                <c:pt idx="423">
                  <c:v>136.5</c:v>
                </c:pt>
                <c:pt idx="424">
                  <c:v>136.5</c:v>
                </c:pt>
                <c:pt idx="425">
                  <c:v>136.5</c:v>
                </c:pt>
                <c:pt idx="426">
                  <c:v>140.19999999999999</c:v>
                </c:pt>
                <c:pt idx="427">
                  <c:v>141.19999999999999</c:v>
                </c:pt>
                <c:pt idx="428">
                  <c:v>140.30000000000001</c:v>
                </c:pt>
                <c:pt idx="429">
                  <c:v>140.30000000000001</c:v>
                </c:pt>
                <c:pt idx="430">
                  <c:v>144.80000000000001</c:v>
                </c:pt>
                <c:pt idx="431">
                  <c:v>144.80000000000001</c:v>
                </c:pt>
                <c:pt idx="432">
                  <c:v>144.80000000000001</c:v>
                </c:pt>
                <c:pt idx="433">
                  <c:v>145</c:v>
                </c:pt>
                <c:pt idx="434">
                  <c:v>145.9</c:v>
                </c:pt>
                <c:pt idx="435">
                  <c:v>149.1</c:v>
                </c:pt>
                <c:pt idx="436">
                  <c:v>150.9</c:v>
                </c:pt>
                <c:pt idx="437">
                  <c:v>149.6</c:v>
                </c:pt>
                <c:pt idx="438">
                  <c:v>149.6</c:v>
                </c:pt>
                <c:pt idx="439">
                  <c:v>149.6</c:v>
                </c:pt>
                <c:pt idx="440">
                  <c:v>150.30000000000001</c:v>
                </c:pt>
                <c:pt idx="441">
                  <c:v>151.6</c:v>
                </c:pt>
                <c:pt idx="442">
                  <c:v>153.4</c:v>
                </c:pt>
                <c:pt idx="443">
                  <c:v>151.19999999999999</c:v>
                </c:pt>
                <c:pt idx="444">
                  <c:v>153.69999999999999</c:v>
                </c:pt>
                <c:pt idx="445">
                  <c:v>153.69999999999999</c:v>
                </c:pt>
                <c:pt idx="446">
                  <c:v>153.69999999999999</c:v>
                </c:pt>
                <c:pt idx="447">
                  <c:v>154.5</c:v>
                </c:pt>
                <c:pt idx="448">
                  <c:v>154.5</c:v>
                </c:pt>
                <c:pt idx="449">
                  <c:v>156.1</c:v>
                </c:pt>
                <c:pt idx="450">
                  <c:v>156.6</c:v>
                </c:pt>
                <c:pt idx="451">
                  <c:v>158.4</c:v>
                </c:pt>
                <c:pt idx="452">
                  <c:v>158.4</c:v>
                </c:pt>
                <c:pt idx="453">
                  <c:v>158.4</c:v>
                </c:pt>
                <c:pt idx="454">
                  <c:v>156.80000000000001</c:v>
                </c:pt>
                <c:pt idx="455">
                  <c:v>155.9</c:v>
                </c:pt>
                <c:pt idx="456">
                  <c:v>157.19999999999999</c:v>
                </c:pt>
                <c:pt idx="457">
                  <c:v>157</c:v>
                </c:pt>
                <c:pt idx="458">
                  <c:v>158.6</c:v>
                </c:pt>
                <c:pt idx="459">
                  <c:v>158.6</c:v>
                </c:pt>
                <c:pt idx="460">
                  <c:v>158.6</c:v>
                </c:pt>
                <c:pt idx="461">
                  <c:v>160.5</c:v>
                </c:pt>
                <c:pt idx="462">
                  <c:v>161.19999999999999</c:v>
                </c:pt>
                <c:pt idx="463">
                  <c:v>157.9</c:v>
                </c:pt>
                <c:pt idx="464">
                  <c:v>157.9</c:v>
                </c:pt>
                <c:pt idx="465">
                  <c:v>159.5</c:v>
                </c:pt>
                <c:pt idx="466">
                  <c:v>159.5</c:v>
                </c:pt>
                <c:pt idx="467">
                  <c:v>159.5</c:v>
                </c:pt>
                <c:pt idx="468">
                  <c:v>158.80000000000001</c:v>
                </c:pt>
                <c:pt idx="469">
                  <c:v>160.80000000000001</c:v>
                </c:pt>
                <c:pt idx="470">
                  <c:v>161.5</c:v>
                </c:pt>
                <c:pt idx="471">
                  <c:v>162.69999999999999</c:v>
                </c:pt>
                <c:pt idx="472">
                  <c:v>161.6</c:v>
                </c:pt>
                <c:pt idx="473">
                  <c:v>161.6</c:v>
                </c:pt>
                <c:pt idx="474">
                  <c:v>161.6</c:v>
                </c:pt>
                <c:pt idx="475">
                  <c:v>160.9</c:v>
                </c:pt>
                <c:pt idx="476">
                  <c:v>160.9</c:v>
                </c:pt>
                <c:pt idx="477">
                  <c:v>162</c:v>
                </c:pt>
                <c:pt idx="478">
                  <c:v>164.1</c:v>
                </c:pt>
                <c:pt idx="479">
                  <c:v>162.80000000000001</c:v>
                </c:pt>
                <c:pt idx="480">
                  <c:v>162.80000000000001</c:v>
                </c:pt>
                <c:pt idx="481">
                  <c:v>162.80000000000001</c:v>
                </c:pt>
                <c:pt idx="482">
                  <c:v>166.3</c:v>
                </c:pt>
                <c:pt idx="483">
                  <c:v>166.4</c:v>
                </c:pt>
                <c:pt idx="484">
                  <c:v>167.1</c:v>
                </c:pt>
                <c:pt idx="485">
                  <c:v>167.8</c:v>
                </c:pt>
                <c:pt idx="486">
                  <c:v>166.4</c:v>
                </c:pt>
                <c:pt idx="487">
                  <c:v>166.4</c:v>
                </c:pt>
                <c:pt idx="488">
                  <c:v>166.4</c:v>
                </c:pt>
                <c:pt idx="489">
                  <c:v>166.7</c:v>
                </c:pt>
                <c:pt idx="490">
                  <c:v>167.5</c:v>
                </c:pt>
                <c:pt idx="491">
                  <c:v>168.7</c:v>
                </c:pt>
                <c:pt idx="492">
                  <c:v>171.7</c:v>
                </c:pt>
                <c:pt idx="493">
                  <c:v>172.1</c:v>
                </c:pt>
                <c:pt idx="494">
                  <c:v>172.1</c:v>
                </c:pt>
                <c:pt idx="495">
                  <c:v>172.1</c:v>
                </c:pt>
                <c:pt idx="496">
                  <c:v>174</c:v>
                </c:pt>
                <c:pt idx="497">
                  <c:v>175.5</c:v>
                </c:pt>
                <c:pt idx="498">
                  <c:v>175.9</c:v>
                </c:pt>
                <c:pt idx="499">
                  <c:v>179.3</c:v>
                </c:pt>
                <c:pt idx="500">
                  <c:v>179.8</c:v>
                </c:pt>
                <c:pt idx="501">
                  <c:v>179.8</c:v>
                </c:pt>
                <c:pt idx="502">
                  <c:v>179.8</c:v>
                </c:pt>
                <c:pt idx="503">
                  <c:v>179.3</c:v>
                </c:pt>
                <c:pt idx="504">
                  <c:v>170.8</c:v>
                </c:pt>
                <c:pt idx="505">
                  <c:v>175</c:v>
                </c:pt>
                <c:pt idx="506">
                  <c:v>178.6</c:v>
                </c:pt>
                <c:pt idx="507">
                  <c:v>177.6</c:v>
                </c:pt>
                <c:pt idx="508">
                  <c:v>177.6</c:v>
                </c:pt>
                <c:pt idx="509">
                  <c:v>177.6</c:v>
                </c:pt>
                <c:pt idx="510">
                  <c:v>177.1</c:v>
                </c:pt>
                <c:pt idx="511">
                  <c:v>177.2</c:v>
                </c:pt>
                <c:pt idx="512">
                  <c:v>177.2</c:v>
                </c:pt>
                <c:pt idx="513">
                  <c:v>176.5</c:v>
                </c:pt>
                <c:pt idx="514">
                  <c:v>178.6</c:v>
                </c:pt>
                <c:pt idx="515">
                  <c:v>178.6</c:v>
                </c:pt>
                <c:pt idx="516">
                  <c:v>178.6</c:v>
                </c:pt>
                <c:pt idx="517">
                  <c:v>179.9</c:v>
                </c:pt>
                <c:pt idx="518">
                  <c:v>180.7</c:v>
                </c:pt>
                <c:pt idx="519">
                  <c:v>180.6</c:v>
                </c:pt>
                <c:pt idx="520">
                  <c:v>180.8</c:v>
                </c:pt>
                <c:pt idx="521">
                  <c:v>181.3</c:v>
                </c:pt>
                <c:pt idx="522">
                  <c:v>180.4</c:v>
                </c:pt>
                <c:pt idx="523">
                  <c:v>180.4</c:v>
                </c:pt>
                <c:pt idx="524">
                  <c:v>180.4</c:v>
                </c:pt>
                <c:pt idx="525">
                  <c:v>180.7</c:v>
                </c:pt>
                <c:pt idx="526">
                  <c:v>178.4</c:v>
                </c:pt>
                <c:pt idx="527">
                  <c:v>179.1</c:v>
                </c:pt>
                <c:pt idx="528">
                  <c:v>180.9</c:v>
                </c:pt>
                <c:pt idx="529">
                  <c:v>180.9</c:v>
                </c:pt>
                <c:pt idx="530">
                  <c:v>180.9</c:v>
                </c:pt>
                <c:pt idx="531">
                  <c:v>176.7</c:v>
                </c:pt>
                <c:pt idx="532">
                  <c:v>180.4</c:v>
                </c:pt>
                <c:pt idx="533">
                  <c:v>181.4</c:v>
                </c:pt>
                <c:pt idx="534">
                  <c:v>183.7</c:v>
                </c:pt>
                <c:pt idx="535">
                  <c:v>183.8</c:v>
                </c:pt>
                <c:pt idx="536">
                  <c:v>183.8</c:v>
                </c:pt>
                <c:pt idx="537">
                  <c:v>183.8</c:v>
                </c:pt>
                <c:pt idx="538">
                  <c:v>184.2</c:v>
                </c:pt>
                <c:pt idx="539">
                  <c:v>185</c:v>
                </c:pt>
                <c:pt idx="540">
                  <c:v>183.4</c:v>
                </c:pt>
                <c:pt idx="541">
                  <c:v>183.3</c:v>
                </c:pt>
                <c:pt idx="542">
                  <c:v>180.5</c:v>
                </c:pt>
                <c:pt idx="543">
                  <c:v>180.5</c:v>
                </c:pt>
                <c:pt idx="544">
                  <c:v>180.6</c:v>
                </c:pt>
                <c:pt idx="545">
                  <c:v>170.9</c:v>
                </c:pt>
                <c:pt idx="546">
                  <c:v>170.9</c:v>
                </c:pt>
                <c:pt idx="547">
                  <c:v>169.6</c:v>
                </c:pt>
                <c:pt idx="548">
                  <c:v>168.8</c:v>
                </c:pt>
                <c:pt idx="549">
                  <c:v>173</c:v>
                </c:pt>
                <c:pt idx="550">
                  <c:v>173</c:v>
                </c:pt>
                <c:pt idx="551">
                  <c:v>173</c:v>
                </c:pt>
                <c:pt idx="552">
                  <c:v>173.8</c:v>
                </c:pt>
                <c:pt idx="553">
                  <c:v>176.3</c:v>
                </c:pt>
                <c:pt idx="554">
                  <c:v>175.3</c:v>
                </c:pt>
                <c:pt idx="555">
                  <c:v>177.1</c:v>
                </c:pt>
                <c:pt idx="556">
                  <c:v>178.5</c:v>
                </c:pt>
                <c:pt idx="557">
                  <c:v>178.5</c:v>
                </c:pt>
                <c:pt idx="558">
                  <c:v>178.5</c:v>
                </c:pt>
                <c:pt idx="559">
                  <c:v>178.6</c:v>
                </c:pt>
                <c:pt idx="560">
                  <c:v>182.3</c:v>
                </c:pt>
                <c:pt idx="561">
                  <c:v>182.7</c:v>
                </c:pt>
                <c:pt idx="562">
                  <c:v>181.6</c:v>
                </c:pt>
                <c:pt idx="563">
                  <c:v>182.1</c:v>
                </c:pt>
                <c:pt idx="564">
                  <c:v>182.1</c:v>
                </c:pt>
                <c:pt idx="565">
                  <c:v>183.5</c:v>
                </c:pt>
                <c:pt idx="566">
                  <c:v>185.7</c:v>
                </c:pt>
                <c:pt idx="567">
                  <c:v>185.7</c:v>
                </c:pt>
                <c:pt idx="568">
                  <c:v>187.6</c:v>
                </c:pt>
                <c:pt idx="569">
                  <c:v>188.3</c:v>
                </c:pt>
                <c:pt idx="570">
                  <c:v>187.6</c:v>
                </c:pt>
                <c:pt idx="571">
                  <c:v>187.6</c:v>
                </c:pt>
                <c:pt idx="572">
                  <c:v>187.6</c:v>
                </c:pt>
                <c:pt idx="573">
                  <c:v>189.5</c:v>
                </c:pt>
                <c:pt idx="574">
                  <c:v>190.3</c:v>
                </c:pt>
                <c:pt idx="575">
                  <c:v>189.2</c:v>
                </c:pt>
                <c:pt idx="576">
                  <c:v>190.7</c:v>
                </c:pt>
                <c:pt idx="577">
                  <c:v>190.2</c:v>
                </c:pt>
                <c:pt idx="578">
                  <c:v>190.2</c:v>
                </c:pt>
                <c:pt idx="579">
                  <c:v>190.2</c:v>
                </c:pt>
                <c:pt idx="580">
                  <c:v>190.2</c:v>
                </c:pt>
                <c:pt idx="581">
                  <c:v>190</c:v>
                </c:pt>
                <c:pt idx="582">
                  <c:v>190.2</c:v>
                </c:pt>
                <c:pt idx="583">
                  <c:v>192.8</c:v>
                </c:pt>
                <c:pt idx="584">
                  <c:v>192.9</c:v>
                </c:pt>
                <c:pt idx="585">
                  <c:v>192.9</c:v>
                </c:pt>
                <c:pt idx="586">
                  <c:v>192.9</c:v>
                </c:pt>
                <c:pt idx="587">
                  <c:v>195.6</c:v>
                </c:pt>
                <c:pt idx="588">
                  <c:v>196.1</c:v>
                </c:pt>
                <c:pt idx="589">
                  <c:v>196.6</c:v>
                </c:pt>
                <c:pt idx="590">
                  <c:v>196.3</c:v>
                </c:pt>
                <c:pt idx="591">
                  <c:v>195.2</c:v>
                </c:pt>
                <c:pt idx="592">
                  <c:v>195.2</c:v>
                </c:pt>
                <c:pt idx="593">
                  <c:v>195.2</c:v>
                </c:pt>
                <c:pt idx="594">
                  <c:v>199</c:v>
                </c:pt>
                <c:pt idx="595">
                  <c:v>200.7</c:v>
                </c:pt>
                <c:pt idx="596">
                  <c:v>200</c:v>
                </c:pt>
                <c:pt idx="597">
                  <c:v>201.8</c:v>
                </c:pt>
                <c:pt idx="598">
                  <c:v>202.9</c:v>
                </c:pt>
                <c:pt idx="599">
                  <c:v>202.9</c:v>
                </c:pt>
                <c:pt idx="600">
                  <c:v>202.9</c:v>
                </c:pt>
                <c:pt idx="601">
                  <c:v>205.6</c:v>
                </c:pt>
                <c:pt idx="602">
                  <c:v>204.6</c:v>
                </c:pt>
                <c:pt idx="603">
                  <c:v>196.7</c:v>
                </c:pt>
                <c:pt idx="604">
                  <c:v>203</c:v>
                </c:pt>
                <c:pt idx="605">
                  <c:v>205.1</c:v>
                </c:pt>
                <c:pt idx="606">
                  <c:v>205.1</c:v>
                </c:pt>
                <c:pt idx="607">
                  <c:v>205.1</c:v>
                </c:pt>
                <c:pt idx="608">
                  <c:v>205.1</c:v>
                </c:pt>
                <c:pt idx="609">
                  <c:v>205.4</c:v>
                </c:pt>
                <c:pt idx="610">
                  <c:v>204.8</c:v>
                </c:pt>
                <c:pt idx="611">
                  <c:v>204.7</c:v>
                </c:pt>
                <c:pt idx="612">
                  <c:v>204.4</c:v>
                </c:pt>
                <c:pt idx="613">
                  <c:v>204.4</c:v>
                </c:pt>
                <c:pt idx="614">
                  <c:v>202.9</c:v>
                </c:pt>
                <c:pt idx="615">
                  <c:v>203.3</c:v>
                </c:pt>
                <c:pt idx="616">
                  <c:v>205</c:v>
                </c:pt>
                <c:pt idx="617">
                  <c:v>205.6</c:v>
                </c:pt>
                <c:pt idx="618">
                  <c:v>209.7</c:v>
                </c:pt>
                <c:pt idx="619">
                  <c:v>210.8</c:v>
                </c:pt>
                <c:pt idx="620">
                  <c:v>210.8</c:v>
                </c:pt>
                <c:pt idx="621">
                  <c:v>210.8</c:v>
                </c:pt>
                <c:pt idx="622">
                  <c:v>209</c:v>
                </c:pt>
                <c:pt idx="623">
                  <c:v>210.1</c:v>
                </c:pt>
                <c:pt idx="624">
                  <c:v>210.2</c:v>
                </c:pt>
                <c:pt idx="625">
                  <c:v>212.9</c:v>
                </c:pt>
                <c:pt idx="626">
                  <c:v>214</c:v>
                </c:pt>
                <c:pt idx="627">
                  <c:v>214</c:v>
                </c:pt>
                <c:pt idx="628">
                  <c:v>214</c:v>
                </c:pt>
                <c:pt idx="629">
                  <c:v>215.9</c:v>
                </c:pt>
                <c:pt idx="630">
                  <c:v>215.4</c:v>
                </c:pt>
                <c:pt idx="631">
                  <c:v>212.3</c:v>
                </c:pt>
                <c:pt idx="632">
                  <c:v>214.2</c:v>
                </c:pt>
                <c:pt idx="633">
                  <c:v>216.4</c:v>
                </c:pt>
                <c:pt idx="634">
                  <c:v>214.9</c:v>
                </c:pt>
                <c:pt idx="635">
                  <c:v>214.9</c:v>
                </c:pt>
                <c:pt idx="636">
                  <c:v>214.9</c:v>
                </c:pt>
                <c:pt idx="637">
                  <c:v>210.1</c:v>
                </c:pt>
                <c:pt idx="638">
                  <c:v>214.3</c:v>
                </c:pt>
                <c:pt idx="639">
                  <c:v>215.9</c:v>
                </c:pt>
                <c:pt idx="640">
                  <c:v>215.9</c:v>
                </c:pt>
                <c:pt idx="641">
                  <c:v>215.9</c:v>
                </c:pt>
                <c:pt idx="642">
                  <c:v>215.9</c:v>
                </c:pt>
                <c:pt idx="643">
                  <c:v>216.8</c:v>
                </c:pt>
                <c:pt idx="644">
                  <c:v>215.1</c:v>
                </c:pt>
                <c:pt idx="645">
                  <c:v>219.3</c:v>
                </c:pt>
                <c:pt idx="646">
                  <c:v>220.7</c:v>
                </c:pt>
                <c:pt idx="647">
                  <c:v>222.6</c:v>
                </c:pt>
                <c:pt idx="648">
                  <c:v>222.6</c:v>
                </c:pt>
                <c:pt idx="649">
                  <c:v>222.6</c:v>
                </c:pt>
                <c:pt idx="650">
                  <c:v>224.5</c:v>
                </c:pt>
                <c:pt idx="651">
                  <c:v>223.4</c:v>
                </c:pt>
                <c:pt idx="652">
                  <c:v>225.7</c:v>
                </c:pt>
                <c:pt idx="653">
                  <c:v>226.2</c:v>
                </c:pt>
                <c:pt idx="654">
                  <c:v>222.3</c:v>
                </c:pt>
                <c:pt idx="655">
                  <c:v>222.3</c:v>
                </c:pt>
                <c:pt idx="656">
                  <c:v>222.3</c:v>
                </c:pt>
                <c:pt idx="657">
                  <c:v>212.2</c:v>
                </c:pt>
                <c:pt idx="658">
                  <c:v>209.8</c:v>
                </c:pt>
                <c:pt idx="659">
                  <c:v>213.1</c:v>
                </c:pt>
                <c:pt idx="660">
                  <c:v>219.2</c:v>
                </c:pt>
                <c:pt idx="661">
                  <c:v>221</c:v>
                </c:pt>
                <c:pt idx="662">
                  <c:v>221</c:v>
                </c:pt>
                <c:pt idx="663">
                  <c:v>221</c:v>
                </c:pt>
                <c:pt idx="664">
                  <c:v>222.4</c:v>
                </c:pt>
                <c:pt idx="665">
                  <c:v>225.4</c:v>
                </c:pt>
                <c:pt idx="666">
                  <c:v>222.3</c:v>
                </c:pt>
                <c:pt idx="667">
                  <c:v>223</c:v>
                </c:pt>
                <c:pt idx="668">
                  <c:v>224.9</c:v>
                </c:pt>
                <c:pt idx="669">
                  <c:v>224.9</c:v>
                </c:pt>
                <c:pt idx="670">
                  <c:v>224.9</c:v>
                </c:pt>
                <c:pt idx="671">
                  <c:v>222.4</c:v>
                </c:pt>
                <c:pt idx="672">
                  <c:v>220.5</c:v>
                </c:pt>
                <c:pt idx="673">
                  <c:v>215.6</c:v>
                </c:pt>
                <c:pt idx="674">
                  <c:v>217.9</c:v>
                </c:pt>
                <c:pt idx="675">
                  <c:v>220</c:v>
                </c:pt>
                <c:pt idx="676">
                  <c:v>220.4</c:v>
                </c:pt>
                <c:pt idx="677">
                  <c:v>220.4</c:v>
                </c:pt>
                <c:pt idx="678">
                  <c:v>217.4</c:v>
                </c:pt>
                <c:pt idx="679">
                  <c:v>217</c:v>
                </c:pt>
                <c:pt idx="680">
                  <c:v>211.3</c:v>
                </c:pt>
                <c:pt idx="681">
                  <c:v>214.2</c:v>
                </c:pt>
                <c:pt idx="682">
                  <c:v>214.2</c:v>
                </c:pt>
                <c:pt idx="683">
                  <c:v>214.2</c:v>
                </c:pt>
                <c:pt idx="684">
                  <c:v>214.2</c:v>
                </c:pt>
                <c:pt idx="685">
                  <c:v>209.1</c:v>
                </c:pt>
                <c:pt idx="686">
                  <c:v>201.5</c:v>
                </c:pt>
                <c:pt idx="687">
                  <c:v>189.7</c:v>
                </c:pt>
                <c:pt idx="688">
                  <c:v>196.5</c:v>
                </c:pt>
                <c:pt idx="689">
                  <c:v>198.9</c:v>
                </c:pt>
                <c:pt idx="690">
                  <c:v>198.9</c:v>
                </c:pt>
                <c:pt idx="691">
                  <c:v>198.9</c:v>
                </c:pt>
                <c:pt idx="692">
                  <c:v>199.5</c:v>
                </c:pt>
                <c:pt idx="693">
                  <c:v>198.8</c:v>
                </c:pt>
                <c:pt idx="694">
                  <c:v>201.3</c:v>
                </c:pt>
                <c:pt idx="695">
                  <c:v>204.5</c:v>
                </c:pt>
                <c:pt idx="696">
                  <c:v>206.1</c:v>
                </c:pt>
                <c:pt idx="697">
                  <c:v>206.1</c:v>
                </c:pt>
                <c:pt idx="698">
                  <c:v>206.1</c:v>
                </c:pt>
                <c:pt idx="699">
                  <c:v>206.1</c:v>
                </c:pt>
                <c:pt idx="700">
                  <c:v>206.1</c:v>
                </c:pt>
                <c:pt idx="701">
                  <c:v>209</c:v>
                </c:pt>
                <c:pt idx="702">
                  <c:v>210.6</c:v>
                </c:pt>
                <c:pt idx="703">
                  <c:v>210.6</c:v>
                </c:pt>
                <c:pt idx="704">
                  <c:v>210.6</c:v>
                </c:pt>
                <c:pt idx="705">
                  <c:v>208.9</c:v>
                </c:pt>
                <c:pt idx="706">
                  <c:v>213</c:v>
                </c:pt>
                <c:pt idx="707">
                  <c:v>216.1</c:v>
                </c:pt>
                <c:pt idx="708">
                  <c:v>219.8</c:v>
                </c:pt>
                <c:pt idx="709">
                  <c:v>219.6</c:v>
                </c:pt>
                <c:pt idx="710">
                  <c:v>220.7</c:v>
                </c:pt>
                <c:pt idx="711">
                  <c:v>220.7</c:v>
                </c:pt>
                <c:pt idx="712">
                  <c:v>220.7</c:v>
                </c:pt>
                <c:pt idx="713">
                  <c:v>221.2</c:v>
                </c:pt>
                <c:pt idx="714">
                  <c:v>223.1</c:v>
                </c:pt>
                <c:pt idx="715">
                  <c:v>226.8</c:v>
                </c:pt>
                <c:pt idx="716">
                  <c:v>226.8</c:v>
                </c:pt>
                <c:pt idx="717">
                  <c:v>227.3</c:v>
                </c:pt>
                <c:pt idx="718">
                  <c:v>227.3</c:v>
                </c:pt>
                <c:pt idx="719">
                  <c:v>227.3</c:v>
                </c:pt>
                <c:pt idx="720">
                  <c:v>228.3</c:v>
                </c:pt>
                <c:pt idx="721">
                  <c:v>232.9</c:v>
                </c:pt>
                <c:pt idx="722">
                  <c:v>232.9</c:v>
                </c:pt>
                <c:pt idx="723">
                  <c:v>236</c:v>
                </c:pt>
                <c:pt idx="724">
                  <c:v>236.9</c:v>
                </c:pt>
                <c:pt idx="725">
                  <c:v>236.9</c:v>
                </c:pt>
                <c:pt idx="726">
                  <c:v>236.9</c:v>
                </c:pt>
                <c:pt idx="727">
                  <c:v>240.1</c:v>
                </c:pt>
                <c:pt idx="728">
                  <c:v>238.4</c:v>
                </c:pt>
                <c:pt idx="729">
                  <c:v>239.4</c:v>
                </c:pt>
                <c:pt idx="730">
                  <c:v>241.4</c:v>
                </c:pt>
                <c:pt idx="731">
                  <c:v>244.1</c:v>
                </c:pt>
                <c:pt idx="732">
                  <c:v>244.1</c:v>
                </c:pt>
                <c:pt idx="733">
                  <c:v>244.1</c:v>
                </c:pt>
                <c:pt idx="734">
                  <c:v>248.1</c:v>
                </c:pt>
                <c:pt idx="735">
                  <c:v>245.9</c:v>
                </c:pt>
                <c:pt idx="736">
                  <c:v>245.9</c:v>
                </c:pt>
                <c:pt idx="737">
                  <c:v>250</c:v>
                </c:pt>
                <c:pt idx="738">
                  <c:v>254</c:v>
                </c:pt>
                <c:pt idx="739">
                  <c:v>254</c:v>
                </c:pt>
                <c:pt idx="740">
                  <c:v>254</c:v>
                </c:pt>
                <c:pt idx="741">
                  <c:v>251</c:v>
                </c:pt>
                <c:pt idx="742">
                  <c:v>253.6</c:v>
                </c:pt>
                <c:pt idx="743">
                  <c:v>254.9</c:v>
                </c:pt>
                <c:pt idx="744">
                  <c:v>250</c:v>
                </c:pt>
                <c:pt idx="745">
                  <c:v>251</c:v>
                </c:pt>
                <c:pt idx="746">
                  <c:v>251</c:v>
                </c:pt>
                <c:pt idx="747">
                  <c:v>251</c:v>
                </c:pt>
                <c:pt idx="748">
                  <c:v>253.2</c:v>
                </c:pt>
                <c:pt idx="749">
                  <c:v>254.7</c:v>
                </c:pt>
                <c:pt idx="750">
                  <c:v>256.10000000000002</c:v>
                </c:pt>
                <c:pt idx="751">
                  <c:v>254</c:v>
                </c:pt>
                <c:pt idx="752">
                  <c:v>254</c:v>
                </c:pt>
                <c:pt idx="753">
                  <c:v>259.60000000000002</c:v>
                </c:pt>
                <c:pt idx="754">
                  <c:v>259.60000000000002</c:v>
                </c:pt>
                <c:pt idx="755">
                  <c:v>259.60000000000002</c:v>
                </c:pt>
                <c:pt idx="756">
                  <c:v>259.39999999999998</c:v>
                </c:pt>
                <c:pt idx="757">
                  <c:v>258.3</c:v>
                </c:pt>
                <c:pt idx="758">
                  <c:v>255.1</c:v>
                </c:pt>
                <c:pt idx="759">
                  <c:v>252.9</c:v>
                </c:pt>
                <c:pt idx="760">
                  <c:v>252.9</c:v>
                </c:pt>
                <c:pt idx="761">
                  <c:v>252.9</c:v>
                </c:pt>
                <c:pt idx="762">
                  <c:v>249.4</c:v>
                </c:pt>
                <c:pt idx="763">
                  <c:v>245.4</c:v>
                </c:pt>
                <c:pt idx="764">
                  <c:v>248.9</c:v>
                </c:pt>
                <c:pt idx="765">
                  <c:v>246.6</c:v>
                </c:pt>
                <c:pt idx="766">
                  <c:v>248.9</c:v>
                </c:pt>
                <c:pt idx="767">
                  <c:v>248.9</c:v>
                </c:pt>
                <c:pt idx="768">
                  <c:v>248.9</c:v>
                </c:pt>
                <c:pt idx="769">
                  <c:v>253.7</c:v>
                </c:pt>
                <c:pt idx="770">
                  <c:v>233.3</c:v>
                </c:pt>
                <c:pt idx="771">
                  <c:v>241.4</c:v>
                </c:pt>
                <c:pt idx="772">
                  <c:v>246.9</c:v>
                </c:pt>
                <c:pt idx="773">
                  <c:v>252.1</c:v>
                </c:pt>
                <c:pt idx="774">
                  <c:v>252.1</c:v>
                </c:pt>
                <c:pt idx="775">
                  <c:v>252.1</c:v>
                </c:pt>
                <c:pt idx="776">
                  <c:v>259</c:v>
                </c:pt>
                <c:pt idx="777">
                  <c:v>263.10000000000002</c:v>
                </c:pt>
                <c:pt idx="778">
                  <c:v>264.3</c:v>
                </c:pt>
                <c:pt idx="779">
                  <c:v>275.89999999999998</c:v>
                </c:pt>
                <c:pt idx="780">
                  <c:v>273.5</c:v>
                </c:pt>
                <c:pt idx="781">
                  <c:v>273.5</c:v>
                </c:pt>
                <c:pt idx="782">
                  <c:v>273.5</c:v>
                </c:pt>
                <c:pt idx="783">
                  <c:v>273.5</c:v>
                </c:pt>
                <c:pt idx="784">
                  <c:v>270.2</c:v>
                </c:pt>
                <c:pt idx="785">
                  <c:v>269.2</c:v>
                </c:pt>
                <c:pt idx="786">
                  <c:v>272.2</c:v>
                </c:pt>
                <c:pt idx="787">
                  <c:v>271.3</c:v>
                </c:pt>
                <c:pt idx="788">
                  <c:v>271.3</c:v>
                </c:pt>
                <c:pt idx="789">
                  <c:v>271.3</c:v>
                </c:pt>
                <c:pt idx="790">
                  <c:v>271.60000000000002</c:v>
                </c:pt>
                <c:pt idx="791">
                  <c:v>274</c:v>
                </c:pt>
                <c:pt idx="792">
                  <c:v>271</c:v>
                </c:pt>
                <c:pt idx="793">
                  <c:v>268.39999999999998</c:v>
                </c:pt>
                <c:pt idx="794">
                  <c:v>271.39999999999998</c:v>
                </c:pt>
                <c:pt idx="795">
                  <c:v>271.39999999999998</c:v>
                </c:pt>
                <c:pt idx="796">
                  <c:v>271.39999999999998</c:v>
                </c:pt>
                <c:pt idx="797">
                  <c:v>276.10000000000002</c:v>
                </c:pt>
                <c:pt idx="798">
                  <c:v>277.7</c:v>
                </c:pt>
                <c:pt idx="799">
                  <c:v>277.89999999999998</c:v>
                </c:pt>
                <c:pt idx="800">
                  <c:v>281.39999999999998</c:v>
                </c:pt>
                <c:pt idx="801">
                  <c:v>278.5</c:v>
                </c:pt>
                <c:pt idx="802">
                  <c:v>278.5</c:v>
                </c:pt>
                <c:pt idx="803">
                  <c:v>278.5</c:v>
                </c:pt>
                <c:pt idx="804">
                  <c:v>275.5</c:v>
                </c:pt>
                <c:pt idx="805">
                  <c:v>274.5</c:v>
                </c:pt>
                <c:pt idx="806">
                  <c:v>271.7</c:v>
                </c:pt>
                <c:pt idx="807">
                  <c:v>277.8</c:v>
                </c:pt>
                <c:pt idx="808">
                  <c:v>275.8</c:v>
                </c:pt>
                <c:pt idx="809">
                  <c:v>275.8</c:v>
                </c:pt>
                <c:pt idx="810">
                  <c:v>275.8</c:v>
                </c:pt>
                <c:pt idx="811">
                  <c:v>281.3</c:v>
                </c:pt>
                <c:pt idx="812">
                  <c:v>282.8</c:v>
                </c:pt>
                <c:pt idx="813">
                  <c:v>282.89999999999998</c:v>
                </c:pt>
                <c:pt idx="814">
                  <c:v>276.8</c:v>
                </c:pt>
                <c:pt idx="815">
                  <c:v>268.60000000000002</c:v>
                </c:pt>
                <c:pt idx="816">
                  <c:v>268.60000000000002</c:v>
                </c:pt>
                <c:pt idx="817">
                  <c:v>268.60000000000002</c:v>
                </c:pt>
                <c:pt idx="818">
                  <c:v>269.5</c:v>
                </c:pt>
                <c:pt idx="819">
                  <c:v>268.89999999999998</c:v>
                </c:pt>
                <c:pt idx="820">
                  <c:v>272.89999999999998</c:v>
                </c:pt>
                <c:pt idx="821">
                  <c:v>275.39999999999998</c:v>
                </c:pt>
                <c:pt idx="822">
                  <c:v>280.89999999999998</c:v>
                </c:pt>
                <c:pt idx="823">
                  <c:v>280.89999999999998</c:v>
                </c:pt>
                <c:pt idx="824">
                  <c:v>280.89999999999998</c:v>
                </c:pt>
                <c:pt idx="825">
                  <c:v>283.10000000000002</c:v>
                </c:pt>
                <c:pt idx="826">
                  <c:v>282.5</c:v>
                </c:pt>
                <c:pt idx="827">
                  <c:v>279.5</c:v>
                </c:pt>
                <c:pt idx="828">
                  <c:v>283.8</c:v>
                </c:pt>
                <c:pt idx="829">
                  <c:v>288.8</c:v>
                </c:pt>
                <c:pt idx="830">
                  <c:v>288.8</c:v>
                </c:pt>
                <c:pt idx="831">
                  <c:v>288.8</c:v>
                </c:pt>
                <c:pt idx="832">
                  <c:v>276.7</c:v>
                </c:pt>
                <c:pt idx="833">
                  <c:v>276.8</c:v>
                </c:pt>
                <c:pt idx="834">
                  <c:v>283.39999999999998</c:v>
                </c:pt>
                <c:pt idx="835">
                  <c:v>284.2</c:v>
                </c:pt>
                <c:pt idx="836">
                  <c:v>285.10000000000002</c:v>
                </c:pt>
                <c:pt idx="837">
                  <c:v>285.10000000000002</c:v>
                </c:pt>
                <c:pt idx="838">
                  <c:v>285.10000000000002</c:v>
                </c:pt>
                <c:pt idx="839">
                  <c:v>281.60000000000002</c:v>
                </c:pt>
                <c:pt idx="840">
                  <c:v>276.3</c:v>
                </c:pt>
                <c:pt idx="841">
                  <c:v>274.2</c:v>
                </c:pt>
                <c:pt idx="842">
                  <c:v>274.2</c:v>
                </c:pt>
                <c:pt idx="843">
                  <c:v>281.3</c:v>
                </c:pt>
                <c:pt idx="844">
                  <c:v>281.3</c:v>
                </c:pt>
                <c:pt idx="845">
                  <c:v>281.3</c:v>
                </c:pt>
                <c:pt idx="846">
                  <c:v>286.39999999999998</c:v>
                </c:pt>
                <c:pt idx="847">
                  <c:v>293.7</c:v>
                </c:pt>
                <c:pt idx="848">
                  <c:v>294.8</c:v>
                </c:pt>
                <c:pt idx="849">
                  <c:v>294.10000000000002</c:v>
                </c:pt>
                <c:pt idx="850">
                  <c:v>295.2</c:v>
                </c:pt>
                <c:pt idx="851">
                  <c:v>295.2</c:v>
                </c:pt>
                <c:pt idx="852">
                  <c:v>295.2</c:v>
                </c:pt>
                <c:pt idx="853">
                  <c:v>291.7</c:v>
                </c:pt>
                <c:pt idx="854">
                  <c:v>291.60000000000002</c:v>
                </c:pt>
                <c:pt idx="855">
                  <c:v>290.7</c:v>
                </c:pt>
                <c:pt idx="856">
                  <c:v>287.3</c:v>
                </c:pt>
                <c:pt idx="857">
                  <c:v>291.7</c:v>
                </c:pt>
                <c:pt idx="858">
                  <c:v>291.7</c:v>
                </c:pt>
              </c:numCache>
            </c:numRef>
          </c:val>
          <c:smooth val="0"/>
          <c:extLst>
            <c:ext xmlns:c16="http://schemas.microsoft.com/office/drawing/2014/chart" uri="{C3380CC4-5D6E-409C-BE32-E72D297353CC}">
              <c16:uniqueId val="{00000000-9BD6-45C1-8952-AA7DDFC816A9}"/>
            </c:ext>
          </c:extLst>
        </c:ser>
        <c:ser>
          <c:idx val="1"/>
          <c:order val="1"/>
          <c:tx>
            <c:strRef>
              <c:f>'benchmark comparison chart'!$AD$1</c:f>
              <c:strCache>
                <c:ptCount val="1"/>
                <c:pt idx="0">
                  <c:v>BSE 500</c:v>
                </c:pt>
              </c:strCache>
            </c:strRef>
          </c:tx>
          <c:spPr>
            <a:ln w="22225" cap="rnd" cmpd="sng" algn="ctr">
              <a:solidFill>
                <a:schemeClr val="accent2"/>
              </a:solidFill>
              <a:round/>
            </a:ln>
            <a:effectLst/>
          </c:spPr>
          <c:marker>
            <c:symbol val="none"/>
          </c:marker>
          <c:cat>
            <c:numRef>
              <c:f>'benchmark comparison chart'!$AB$2:$AB$860</c:f>
              <c:numCache>
                <c:formatCode>d\-mmm\-yy</c:formatCode>
                <c:ptCount val="859"/>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numCache>
            </c:numRef>
          </c:cat>
          <c:val>
            <c:numRef>
              <c:f>'benchmark comparison chart'!$AD$2:$AD$860</c:f>
              <c:numCache>
                <c:formatCode>General</c:formatCode>
                <c:ptCount val="859"/>
                <c:pt idx="0">
                  <c:v>100</c:v>
                </c:pt>
                <c:pt idx="1">
                  <c:v>99.1</c:v>
                </c:pt>
                <c:pt idx="2">
                  <c:v>100.1</c:v>
                </c:pt>
                <c:pt idx="3">
                  <c:v>99.3</c:v>
                </c:pt>
                <c:pt idx="4">
                  <c:v>99.3</c:v>
                </c:pt>
                <c:pt idx="5">
                  <c:v>99.3</c:v>
                </c:pt>
                <c:pt idx="6">
                  <c:v>98.9</c:v>
                </c:pt>
                <c:pt idx="7">
                  <c:v>98.9</c:v>
                </c:pt>
                <c:pt idx="8">
                  <c:v>96.6</c:v>
                </c:pt>
                <c:pt idx="9">
                  <c:v>96.7</c:v>
                </c:pt>
                <c:pt idx="10">
                  <c:v>95</c:v>
                </c:pt>
                <c:pt idx="11">
                  <c:v>95</c:v>
                </c:pt>
                <c:pt idx="12">
                  <c:v>95</c:v>
                </c:pt>
                <c:pt idx="13">
                  <c:v>94</c:v>
                </c:pt>
                <c:pt idx="14">
                  <c:v>93.1</c:v>
                </c:pt>
                <c:pt idx="15">
                  <c:v>92.5</c:v>
                </c:pt>
                <c:pt idx="16">
                  <c:v>90.4</c:v>
                </c:pt>
                <c:pt idx="17">
                  <c:v>90.4</c:v>
                </c:pt>
                <c:pt idx="18">
                  <c:v>90.4</c:v>
                </c:pt>
                <c:pt idx="19">
                  <c:v>90.4</c:v>
                </c:pt>
                <c:pt idx="20">
                  <c:v>91.1</c:v>
                </c:pt>
                <c:pt idx="21">
                  <c:v>93.5</c:v>
                </c:pt>
                <c:pt idx="22">
                  <c:v>93.4</c:v>
                </c:pt>
                <c:pt idx="23">
                  <c:v>91</c:v>
                </c:pt>
                <c:pt idx="24">
                  <c:v>93.3</c:v>
                </c:pt>
                <c:pt idx="25">
                  <c:v>93.3</c:v>
                </c:pt>
                <c:pt idx="26">
                  <c:v>93.3</c:v>
                </c:pt>
                <c:pt idx="27">
                  <c:v>92.9</c:v>
                </c:pt>
                <c:pt idx="28">
                  <c:v>92.3</c:v>
                </c:pt>
                <c:pt idx="29">
                  <c:v>91.3</c:v>
                </c:pt>
                <c:pt idx="30">
                  <c:v>92.2</c:v>
                </c:pt>
                <c:pt idx="31">
                  <c:v>93.2</c:v>
                </c:pt>
                <c:pt idx="32">
                  <c:v>93.2</c:v>
                </c:pt>
                <c:pt idx="33">
                  <c:v>93.2</c:v>
                </c:pt>
                <c:pt idx="34">
                  <c:v>95.1</c:v>
                </c:pt>
                <c:pt idx="35">
                  <c:v>94.8</c:v>
                </c:pt>
                <c:pt idx="36">
                  <c:v>94.5</c:v>
                </c:pt>
                <c:pt idx="37">
                  <c:v>95.1</c:v>
                </c:pt>
                <c:pt idx="38">
                  <c:v>94.5</c:v>
                </c:pt>
                <c:pt idx="39">
                  <c:v>94.5</c:v>
                </c:pt>
                <c:pt idx="40">
                  <c:v>94.5</c:v>
                </c:pt>
                <c:pt idx="41">
                  <c:v>94.3</c:v>
                </c:pt>
                <c:pt idx="42">
                  <c:v>93.5</c:v>
                </c:pt>
                <c:pt idx="43">
                  <c:v>93.2</c:v>
                </c:pt>
                <c:pt idx="44">
                  <c:v>93.8</c:v>
                </c:pt>
                <c:pt idx="45">
                  <c:v>92.5</c:v>
                </c:pt>
                <c:pt idx="46">
                  <c:v>92.5</c:v>
                </c:pt>
                <c:pt idx="47">
                  <c:v>92.5</c:v>
                </c:pt>
                <c:pt idx="48">
                  <c:v>90.1</c:v>
                </c:pt>
                <c:pt idx="49">
                  <c:v>89.9</c:v>
                </c:pt>
                <c:pt idx="50">
                  <c:v>89.8</c:v>
                </c:pt>
                <c:pt idx="51">
                  <c:v>87.9</c:v>
                </c:pt>
                <c:pt idx="52">
                  <c:v>87.3</c:v>
                </c:pt>
                <c:pt idx="53">
                  <c:v>87.3</c:v>
                </c:pt>
                <c:pt idx="54">
                  <c:v>87.3</c:v>
                </c:pt>
                <c:pt idx="55">
                  <c:v>86.9</c:v>
                </c:pt>
                <c:pt idx="56">
                  <c:v>88.9</c:v>
                </c:pt>
                <c:pt idx="57">
                  <c:v>87.6</c:v>
                </c:pt>
                <c:pt idx="58">
                  <c:v>88.5</c:v>
                </c:pt>
                <c:pt idx="59">
                  <c:v>89.4</c:v>
                </c:pt>
                <c:pt idx="60">
                  <c:v>89.4</c:v>
                </c:pt>
                <c:pt idx="61">
                  <c:v>89.4</c:v>
                </c:pt>
                <c:pt idx="62">
                  <c:v>90.3</c:v>
                </c:pt>
                <c:pt idx="63">
                  <c:v>90.4</c:v>
                </c:pt>
                <c:pt idx="64">
                  <c:v>90.1</c:v>
                </c:pt>
                <c:pt idx="65">
                  <c:v>89.9</c:v>
                </c:pt>
                <c:pt idx="66">
                  <c:v>89.9</c:v>
                </c:pt>
                <c:pt idx="67">
                  <c:v>89.9</c:v>
                </c:pt>
                <c:pt idx="68">
                  <c:v>89.9</c:v>
                </c:pt>
                <c:pt idx="69">
                  <c:v>90.5</c:v>
                </c:pt>
                <c:pt idx="70">
                  <c:v>90.4</c:v>
                </c:pt>
                <c:pt idx="71">
                  <c:v>91.5</c:v>
                </c:pt>
                <c:pt idx="72">
                  <c:v>92.4</c:v>
                </c:pt>
                <c:pt idx="73">
                  <c:v>92.8</c:v>
                </c:pt>
                <c:pt idx="74">
                  <c:v>92.8</c:v>
                </c:pt>
                <c:pt idx="75">
                  <c:v>92.8</c:v>
                </c:pt>
                <c:pt idx="76">
                  <c:v>93.2</c:v>
                </c:pt>
                <c:pt idx="77">
                  <c:v>92.5</c:v>
                </c:pt>
                <c:pt idx="78">
                  <c:v>92.2</c:v>
                </c:pt>
                <c:pt idx="79">
                  <c:v>92</c:v>
                </c:pt>
                <c:pt idx="80">
                  <c:v>92.6</c:v>
                </c:pt>
                <c:pt idx="81">
                  <c:v>92.6</c:v>
                </c:pt>
                <c:pt idx="82">
                  <c:v>92.6</c:v>
                </c:pt>
                <c:pt idx="83">
                  <c:v>93.9</c:v>
                </c:pt>
                <c:pt idx="84">
                  <c:v>94.3</c:v>
                </c:pt>
                <c:pt idx="85">
                  <c:v>95.1</c:v>
                </c:pt>
                <c:pt idx="86">
                  <c:v>95.8</c:v>
                </c:pt>
                <c:pt idx="87">
                  <c:v>96.2</c:v>
                </c:pt>
                <c:pt idx="88">
                  <c:v>96.2</c:v>
                </c:pt>
                <c:pt idx="89">
                  <c:v>96.2</c:v>
                </c:pt>
                <c:pt idx="90">
                  <c:v>95.8</c:v>
                </c:pt>
                <c:pt idx="91">
                  <c:v>94.9</c:v>
                </c:pt>
                <c:pt idx="92">
                  <c:v>95.7</c:v>
                </c:pt>
                <c:pt idx="93">
                  <c:v>97.1</c:v>
                </c:pt>
                <c:pt idx="94">
                  <c:v>98.4</c:v>
                </c:pt>
                <c:pt idx="95">
                  <c:v>98.4</c:v>
                </c:pt>
                <c:pt idx="96">
                  <c:v>98.4</c:v>
                </c:pt>
                <c:pt idx="97">
                  <c:v>99.7</c:v>
                </c:pt>
                <c:pt idx="98">
                  <c:v>99.8</c:v>
                </c:pt>
                <c:pt idx="99">
                  <c:v>99.9</c:v>
                </c:pt>
                <c:pt idx="100">
                  <c:v>100</c:v>
                </c:pt>
                <c:pt idx="101">
                  <c:v>100</c:v>
                </c:pt>
                <c:pt idx="102">
                  <c:v>100</c:v>
                </c:pt>
                <c:pt idx="103">
                  <c:v>100</c:v>
                </c:pt>
                <c:pt idx="104">
                  <c:v>100.7</c:v>
                </c:pt>
                <c:pt idx="105">
                  <c:v>100.7</c:v>
                </c:pt>
                <c:pt idx="106">
                  <c:v>100.7</c:v>
                </c:pt>
                <c:pt idx="107">
                  <c:v>101.4</c:v>
                </c:pt>
                <c:pt idx="108">
                  <c:v>101.7</c:v>
                </c:pt>
                <c:pt idx="109">
                  <c:v>101.7</c:v>
                </c:pt>
                <c:pt idx="110">
                  <c:v>101.7</c:v>
                </c:pt>
                <c:pt idx="111">
                  <c:v>101.7</c:v>
                </c:pt>
                <c:pt idx="112">
                  <c:v>102.7</c:v>
                </c:pt>
                <c:pt idx="113">
                  <c:v>103.3</c:v>
                </c:pt>
                <c:pt idx="114">
                  <c:v>103.5</c:v>
                </c:pt>
                <c:pt idx="115">
                  <c:v>102.4</c:v>
                </c:pt>
                <c:pt idx="116">
                  <c:v>102.4</c:v>
                </c:pt>
                <c:pt idx="117">
                  <c:v>102.4</c:v>
                </c:pt>
                <c:pt idx="118">
                  <c:v>100.8</c:v>
                </c:pt>
                <c:pt idx="119">
                  <c:v>101.4</c:v>
                </c:pt>
                <c:pt idx="120">
                  <c:v>101.7</c:v>
                </c:pt>
                <c:pt idx="121">
                  <c:v>101.5</c:v>
                </c:pt>
                <c:pt idx="122">
                  <c:v>101.7</c:v>
                </c:pt>
                <c:pt idx="123">
                  <c:v>101.7</c:v>
                </c:pt>
                <c:pt idx="124">
                  <c:v>101.7</c:v>
                </c:pt>
                <c:pt idx="125">
                  <c:v>100.6</c:v>
                </c:pt>
                <c:pt idx="126">
                  <c:v>103</c:v>
                </c:pt>
                <c:pt idx="127">
                  <c:v>103</c:v>
                </c:pt>
                <c:pt idx="128">
                  <c:v>102.2</c:v>
                </c:pt>
                <c:pt idx="129">
                  <c:v>102.1</c:v>
                </c:pt>
                <c:pt idx="130">
                  <c:v>102.1</c:v>
                </c:pt>
                <c:pt idx="131">
                  <c:v>102.1</c:v>
                </c:pt>
                <c:pt idx="132">
                  <c:v>102.7</c:v>
                </c:pt>
                <c:pt idx="133">
                  <c:v>102.9</c:v>
                </c:pt>
                <c:pt idx="134">
                  <c:v>102.9</c:v>
                </c:pt>
                <c:pt idx="135">
                  <c:v>103.7</c:v>
                </c:pt>
                <c:pt idx="136">
                  <c:v>103.9</c:v>
                </c:pt>
                <c:pt idx="137">
                  <c:v>103.9</c:v>
                </c:pt>
                <c:pt idx="138">
                  <c:v>103.9</c:v>
                </c:pt>
                <c:pt idx="139">
                  <c:v>104.6</c:v>
                </c:pt>
                <c:pt idx="140">
                  <c:v>105.3</c:v>
                </c:pt>
                <c:pt idx="141">
                  <c:v>105</c:v>
                </c:pt>
                <c:pt idx="142">
                  <c:v>104.7</c:v>
                </c:pt>
                <c:pt idx="143">
                  <c:v>102.4</c:v>
                </c:pt>
                <c:pt idx="144">
                  <c:v>102.4</c:v>
                </c:pt>
                <c:pt idx="145">
                  <c:v>102.4</c:v>
                </c:pt>
                <c:pt idx="146">
                  <c:v>102.7</c:v>
                </c:pt>
                <c:pt idx="147">
                  <c:v>103.9</c:v>
                </c:pt>
                <c:pt idx="148">
                  <c:v>103.2</c:v>
                </c:pt>
                <c:pt idx="149">
                  <c:v>103</c:v>
                </c:pt>
                <c:pt idx="150">
                  <c:v>101.2</c:v>
                </c:pt>
                <c:pt idx="151">
                  <c:v>101.2</c:v>
                </c:pt>
                <c:pt idx="152">
                  <c:v>101.2</c:v>
                </c:pt>
                <c:pt idx="153">
                  <c:v>98.9</c:v>
                </c:pt>
                <c:pt idx="154">
                  <c:v>98.9</c:v>
                </c:pt>
                <c:pt idx="155">
                  <c:v>98.2</c:v>
                </c:pt>
                <c:pt idx="156">
                  <c:v>98.1</c:v>
                </c:pt>
                <c:pt idx="157">
                  <c:v>99.6</c:v>
                </c:pt>
                <c:pt idx="158">
                  <c:v>99.6</c:v>
                </c:pt>
                <c:pt idx="159">
                  <c:v>99.6</c:v>
                </c:pt>
                <c:pt idx="160">
                  <c:v>98.4</c:v>
                </c:pt>
                <c:pt idx="161">
                  <c:v>100.5</c:v>
                </c:pt>
                <c:pt idx="162">
                  <c:v>100.5</c:v>
                </c:pt>
                <c:pt idx="163">
                  <c:v>101.1</c:v>
                </c:pt>
                <c:pt idx="164">
                  <c:v>101</c:v>
                </c:pt>
                <c:pt idx="165">
                  <c:v>101</c:v>
                </c:pt>
                <c:pt idx="166">
                  <c:v>101</c:v>
                </c:pt>
                <c:pt idx="167">
                  <c:v>100.4</c:v>
                </c:pt>
                <c:pt idx="168">
                  <c:v>98.9</c:v>
                </c:pt>
                <c:pt idx="169">
                  <c:v>99.6</c:v>
                </c:pt>
                <c:pt idx="170">
                  <c:v>99</c:v>
                </c:pt>
                <c:pt idx="171">
                  <c:v>99.5</c:v>
                </c:pt>
                <c:pt idx="172">
                  <c:v>99.5</c:v>
                </c:pt>
                <c:pt idx="173">
                  <c:v>99.5</c:v>
                </c:pt>
                <c:pt idx="174">
                  <c:v>100.2</c:v>
                </c:pt>
                <c:pt idx="175">
                  <c:v>101.2</c:v>
                </c:pt>
                <c:pt idx="176">
                  <c:v>101.2</c:v>
                </c:pt>
                <c:pt idx="177">
                  <c:v>101.5</c:v>
                </c:pt>
                <c:pt idx="178">
                  <c:v>101.4</c:v>
                </c:pt>
                <c:pt idx="179">
                  <c:v>101.4</c:v>
                </c:pt>
                <c:pt idx="180">
                  <c:v>101.4</c:v>
                </c:pt>
                <c:pt idx="181">
                  <c:v>102.1</c:v>
                </c:pt>
                <c:pt idx="182">
                  <c:v>101.9</c:v>
                </c:pt>
                <c:pt idx="183">
                  <c:v>101.9</c:v>
                </c:pt>
                <c:pt idx="184">
                  <c:v>102.4</c:v>
                </c:pt>
                <c:pt idx="185">
                  <c:v>102.4</c:v>
                </c:pt>
                <c:pt idx="186">
                  <c:v>102.4</c:v>
                </c:pt>
                <c:pt idx="187">
                  <c:v>102.4</c:v>
                </c:pt>
                <c:pt idx="188">
                  <c:v>103.6</c:v>
                </c:pt>
                <c:pt idx="189">
                  <c:v>104.4</c:v>
                </c:pt>
                <c:pt idx="190">
                  <c:v>104.2</c:v>
                </c:pt>
                <c:pt idx="191">
                  <c:v>104.1</c:v>
                </c:pt>
                <c:pt idx="192">
                  <c:v>104.4</c:v>
                </c:pt>
                <c:pt idx="193">
                  <c:v>104.4</c:v>
                </c:pt>
                <c:pt idx="194">
                  <c:v>104.4</c:v>
                </c:pt>
                <c:pt idx="195">
                  <c:v>105</c:v>
                </c:pt>
                <c:pt idx="196">
                  <c:v>105</c:v>
                </c:pt>
                <c:pt idx="197">
                  <c:v>104.6</c:v>
                </c:pt>
                <c:pt idx="198">
                  <c:v>103.8</c:v>
                </c:pt>
                <c:pt idx="199">
                  <c:v>105.2</c:v>
                </c:pt>
                <c:pt idx="200">
                  <c:v>105.2</c:v>
                </c:pt>
                <c:pt idx="201">
                  <c:v>105.2</c:v>
                </c:pt>
                <c:pt idx="202">
                  <c:v>105.2</c:v>
                </c:pt>
                <c:pt idx="203">
                  <c:v>105.5</c:v>
                </c:pt>
                <c:pt idx="204">
                  <c:v>105.2</c:v>
                </c:pt>
                <c:pt idx="205">
                  <c:v>104.8</c:v>
                </c:pt>
                <c:pt idx="206">
                  <c:v>104.5</c:v>
                </c:pt>
                <c:pt idx="207">
                  <c:v>104.5</c:v>
                </c:pt>
                <c:pt idx="208">
                  <c:v>104.5</c:v>
                </c:pt>
                <c:pt idx="209">
                  <c:v>103.8</c:v>
                </c:pt>
                <c:pt idx="210">
                  <c:v>104.2</c:v>
                </c:pt>
                <c:pt idx="211">
                  <c:v>104.4</c:v>
                </c:pt>
                <c:pt idx="212">
                  <c:v>105.3</c:v>
                </c:pt>
                <c:pt idx="213">
                  <c:v>105.6</c:v>
                </c:pt>
                <c:pt idx="214">
                  <c:v>105.6</c:v>
                </c:pt>
                <c:pt idx="215">
                  <c:v>105.6</c:v>
                </c:pt>
                <c:pt idx="216">
                  <c:v>106</c:v>
                </c:pt>
                <c:pt idx="217">
                  <c:v>106.2</c:v>
                </c:pt>
                <c:pt idx="218">
                  <c:v>107.1</c:v>
                </c:pt>
                <c:pt idx="219">
                  <c:v>107.5</c:v>
                </c:pt>
                <c:pt idx="220">
                  <c:v>107.2</c:v>
                </c:pt>
                <c:pt idx="221">
                  <c:v>107.2</c:v>
                </c:pt>
                <c:pt idx="222">
                  <c:v>107.2</c:v>
                </c:pt>
                <c:pt idx="223">
                  <c:v>107.2</c:v>
                </c:pt>
                <c:pt idx="224">
                  <c:v>106.9</c:v>
                </c:pt>
                <c:pt idx="225">
                  <c:v>106.5</c:v>
                </c:pt>
                <c:pt idx="226">
                  <c:v>106.8</c:v>
                </c:pt>
                <c:pt idx="227">
                  <c:v>106.1</c:v>
                </c:pt>
                <c:pt idx="228">
                  <c:v>106.1</c:v>
                </c:pt>
                <c:pt idx="229">
                  <c:v>106.1</c:v>
                </c:pt>
                <c:pt idx="230">
                  <c:v>106.2</c:v>
                </c:pt>
                <c:pt idx="231">
                  <c:v>106.7</c:v>
                </c:pt>
                <c:pt idx="232">
                  <c:v>107.1</c:v>
                </c:pt>
                <c:pt idx="233">
                  <c:v>105.9</c:v>
                </c:pt>
                <c:pt idx="234">
                  <c:v>104.9</c:v>
                </c:pt>
                <c:pt idx="235">
                  <c:v>104.9</c:v>
                </c:pt>
                <c:pt idx="236">
                  <c:v>104.9</c:v>
                </c:pt>
                <c:pt idx="237">
                  <c:v>105.7</c:v>
                </c:pt>
                <c:pt idx="238">
                  <c:v>105.5</c:v>
                </c:pt>
                <c:pt idx="239">
                  <c:v>104.2</c:v>
                </c:pt>
                <c:pt idx="240">
                  <c:v>103.5</c:v>
                </c:pt>
                <c:pt idx="241">
                  <c:v>101</c:v>
                </c:pt>
                <c:pt idx="242">
                  <c:v>101</c:v>
                </c:pt>
                <c:pt idx="243">
                  <c:v>101</c:v>
                </c:pt>
                <c:pt idx="244">
                  <c:v>102.6</c:v>
                </c:pt>
                <c:pt idx="245">
                  <c:v>103.5</c:v>
                </c:pt>
                <c:pt idx="246">
                  <c:v>103.6</c:v>
                </c:pt>
                <c:pt idx="247">
                  <c:v>103.9</c:v>
                </c:pt>
                <c:pt idx="248">
                  <c:v>103.7</c:v>
                </c:pt>
                <c:pt idx="249">
                  <c:v>103.7</c:v>
                </c:pt>
                <c:pt idx="250">
                  <c:v>103.7</c:v>
                </c:pt>
                <c:pt idx="251">
                  <c:v>104.2</c:v>
                </c:pt>
                <c:pt idx="252">
                  <c:v>104.4</c:v>
                </c:pt>
                <c:pt idx="253">
                  <c:v>103.3</c:v>
                </c:pt>
                <c:pt idx="254">
                  <c:v>103.2</c:v>
                </c:pt>
                <c:pt idx="255">
                  <c:v>102.5</c:v>
                </c:pt>
                <c:pt idx="256">
                  <c:v>102.5</c:v>
                </c:pt>
                <c:pt idx="257">
                  <c:v>102.5</c:v>
                </c:pt>
                <c:pt idx="258">
                  <c:v>103.7</c:v>
                </c:pt>
                <c:pt idx="259">
                  <c:v>102.8</c:v>
                </c:pt>
                <c:pt idx="260">
                  <c:v>102.7</c:v>
                </c:pt>
                <c:pt idx="261">
                  <c:v>102.5</c:v>
                </c:pt>
                <c:pt idx="262">
                  <c:v>103</c:v>
                </c:pt>
                <c:pt idx="263">
                  <c:v>103</c:v>
                </c:pt>
                <c:pt idx="264">
                  <c:v>103</c:v>
                </c:pt>
                <c:pt idx="265">
                  <c:v>102.7</c:v>
                </c:pt>
                <c:pt idx="266">
                  <c:v>103.3</c:v>
                </c:pt>
                <c:pt idx="267">
                  <c:v>103.8</c:v>
                </c:pt>
                <c:pt idx="268">
                  <c:v>103.5</c:v>
                </c:pt>
                <c:pt idx="269">
                  <c:v>103</c:v>
                </c:pt>
                <c:pt idx="270">
                  <c:v>103</c:v>
                </c:pt>
                <c:pt idx="271">
                  <c:v>103</c:v>
                </c:pt>
                <c:pt idx="272">
                  <c:v>103.4</c:v>
                </c:pt>
                <c:pt idx="273">
                  <c:v>103.3</c:v>
                </c:pt>
                <c:pt idx="274">
                  <c:v>101.8</c:v>
                </c:pt>
                <c:pt idx="275">
                  <c:v>101.8</c:v>
                </c:pt>
                <c:pt idx="276">
                  <c:v>99.8</c:v>
                </c:pt>
                <c:pt idx="277">
                  <c:v>99.8</c:v>
                </c:pt>
                <c:pt idx="278">
                  <c:v>99.8</c:v>
                </c:pt>
                <c:pt idx="279">
                  <c:v>99.7</c:v>
                </c:pt>
                <c:pt idx="280">
                  <c:v>100.2</c:v>
                </c:pt>
                <c:pt idx="281">
                  <c:v>99.6</c:v>
                </c:pt>
                <c:pt idx="282">
                  <c:v>99.5</c:v>
                </c:pt>
                <c:pt idx="283">
                  <c:v>100.4</c:v>
                </c:pt>
                <c:pt idx="284">
                  <c:v>100.4</c:v>
                </c:pt>
                <c:pt idx="285">
                  <c:v>100.4</c:v>
                </c:pt>
                <c:pt idx="286">
                  <c:v>100.2</c:v>
                </c:pt>
                <c:pt idx="287">
                  <c:v>99.9</c:v>
                </c:pt>
                <c:pt idx="288">
                  <c:v>100.8</c:v>
                </c:pt>
                <c:pt idx="289">
                  <c:v>100.8</c:v>
                </c:pt>
                <c:pt idx="290">
                  <c:v>100.6</c:v>
                </c:pt>
                <c:pt idx="291">
                  <c:v>100.6</c:v>
                </c:pt>
                <c:pt idx="292">
                  <c:v>100.6</c:v>
                </c:pt>
                <c:pt idx="293">
                  <c:v>99.9</c:v>
                </c:pt>
                <c:pt idx="294">
                  <c:v>100.3</c:v>
                </c:pt>
                <c:pt idx="295">
                  <c:v>100.8</c:v>
                </c:pt>
                <c:pt idx="296">
                  <c:v>101.1</c:v>
                </c:pt>
                <c:pt idx="297">
                  <c:v>100.6</c:v>
                </c:pt>
                <c:pt idx="298">
                  <c:v>100.6</c:v>
                </c:pt>
                <c:pt idx="299">
                  <c:v>100.6</c:v>
                </c:pt>
                <c:pt idx="300">
                  <c:v>100.1</c:v>
                </c:pt>
                <c:pt idx="301">
                  <c:v>100</c:v>
                </c:pt>
                <c:pt idx="302">
                  <c:v>98.5</c:v>
                </c:pt>
                <c:pt idx="303">
                  <c:v>98.3</c:v>
                </c:pt>
                <c:pt idx="304">
                  <c:v>98.1</c:v>
                </c:pt>
                <c:pt idx="305">
                  <c:v>98.1</c:v>
                </c:pt>
                <c:pt idx="306">
                  <c:v>98.1</c:v>
                </c:pt>
                <c:pt idx="307">
                  <c:v>97.5</c:v>
                </c:pt>
                <c:pt idx="308">
                  <c:v>97.3</c:v>
                </c:pt>
                <c:pt idx="309">
                  <c:v>98.3</c:v>
                </c:pt>
                <c:pt idx="310">
                  <c:v>97.8</c:v>
                </c:pt>
                <c:pt idx="311">
                  <c:v>99</c:v>
                </c:pt>
                <c:pt idx="312">
                  <c:v>99</c:v>
                </c:pt>
                <c:pt idx="313">
                  <c:v>99</c:v>
                </c:pt>
                <c:pt idx="314">
                  <c:v>99.7</c:v>
                </c:pt>
                <c:pt idx="315">
                  <c:v>99.7</c:v>
                </c:pt>
                <c:pt idx="316">
                  <c:v>100</c:v>
                </c:pt>
                <c:pt idx="317">
                  <c:v>99.3</c:v>
                </c:pt>
                <c:pt idx="318">
                  <c:v>98.4</c:v>
                </c:pt>
                <c:pt idx="319">
                  <c:v>98.4</c:v>
                </c:pt>
                <c:pt idx="320">
                  <c:v>98.4</c:v>
                </c:pt>
                <c:pt idx="321">
                  <c:v>96.9</c:v>
                </c:pt>
                <c:pt idx="322">
                  <c:v>96.3</c:v>
                </c:pt>
                <c:pt idx="323">
                  <c:v>96</c:v>
                </c:pt>
                <c:pt idx="324">
                  <c:v>96.1</c:v>
                </c:pt>
                <c:pt idx="325">
                  <c:v>96.7</c:v>
                </c:pt>
                <c:pt idx="326">
                  <c:v>96.7</c:v>
                </c:pt>
                <c:pt idx="327">
                  <c:v>96.7</c:v>
                </c:pt>
                <c:pt idx="328">
                  <c:v>96</c:v>
                </c:pt>
                <c:pt idx="329">
                  <c:v>96.6</c:v>
                </c:pt>
                <c:pt idx="330">
                  <c:v>96.9</c:v>
                </c:pt>
                <c:pt idx="331">
                  <c:v>96.6</c:v>
                </c:pt>
                <c:pt idx="332">
                  <c:v>95.7</c:v>
                </c:pt>
                <c:pt idx="333">
                  <c:v>95.7</c:v>
                </c:pt>
                <c:pt idx="334">
                  <c:v>95.7</c:v>
                </c:pt>
                <c:pt idx="335">
                  <c:v>95.6</c:v>
                </c:pt>
                <c:pt idx="336">
                  <c:v>95.3</c:v>
                </c:pt>
                <c:pt idx="337">
                  <c:v>96.2</c:v>
                </c:pt>
                <c:pt idx="338">
                  <c:v>96.2</c:v>
                </c:pt>
                <c:pt idx="339">
                  <c:v>97.6</c:v>
                </c:pt>
                <c:pt idx="340">
                  <c:v>97.6</c:v>
                </c:pt>
                <c:pt idx="341">
                  <c:v>97.6</c:v>
                </c:pt>
                <c:pt idx="342">
                  <c:v>97.9</c:v>
                </c:pt>
                <c:pt idx="343">
                  <c:v>97.9</c:v>
                </c:pt>
                <c:pt idx="344">
                  <c:v>98.6</c:v>
                </c:pt>
                <c:pt idx="345">
                  <c:v>98.9</c:v>
                </c:pt>
                <c:pt idx="346">
                  <c:v>98.9</c:v>
                </c:pt>
                <c:pt idx="347">
                  <c:v>98.9</c:v>
                </c:pt>
                <c:pt idx="348">
                  <c:v>98.9</c:v>
                </c:pt>
                <c:pt idx="349">
                  <c:v>99.2</c:v>
                </c:pt>
                <c:pt idx="350">
                  <c:v>99.7</c:v>
                </c:pt>
                <c:pt idx="351">
                  <c:v>100.2</c:v>
                </c:pt>
                <c:pt idx="352">
                  <c:v>100.3</c:v>
                </c:pt>
                <c:pt idx="353">
                  <c:v>100.3</c:v>
                </c:pt>
                <c:pt idx="354">
                  <c:v>100.3</c:v>
                </c:pt>
                <c:pt idx="355">
                  <c:v>100.3</c:v>
                </c:pt>
                <c:pt idx="356">
                  <c:v>99.9</c:v>
                </c:pt>
                <c:pt idx="357">
                  <c:v>99.9</c:v>
                </c:pt>
                <c:pt idx="358">
                  <c:v>99.6</c:v>
                </c:pt>
                <c:pt idx="359">
                  <c:v>99.6</c:v>
                </c:pt>
                <c:pt idx="360">
                  <c:v>99.5</c:v>
                </c:pt>
                <c:pt idx="361">
                  <c:v>99.5</c:v>
                </c:pt>
                <c:pt idx="362">
                  <c:v>99.5</c:v>
                </c:pt>
                <c:pt idx="363">
                  <c:v>100.1</c:v>
                </c:pt>
                <c:pt idx="364">
                  <c:v>100.2</c:v>
                </c:pt>
                <c:pt idx="365">
                  <c:v>100.5</c:v>
                </c:pt>
                <c:pt idx="366">
                  <c:v>101.1</c:v>
                </c:pt>
                <c:pt idx="367">
                  <c:v>102</c:v>
                </c:pt>
                <c:pt idx="368">
                  <c:v>102</c:v>
                </c:pt>
                <c:pt idx="369">
                  <c:v>102</c:v>
                </c:pt>
                <c:pt idx="370">
                  <c:v>102</c:v>
                </c:pt>
                <c:pt idx="371">
                  <c:v>102.6</c:v>
                </c:pt>
                <c:pt idx="372">
                  <c:v>102.4</c:v>
                </c:pt>
                <c:pt idx="373">
                  <c:v>103.3</c:v>
                </c:pt>
                <c:pt idx="374">
                  <c:v>102.4</c:v>
                </c:pt>
                <c:pt idx="375">
                  <c:v>102.4</c:v>
                </c:pt>
                <c:pt idx="376">
                  <c:v>102.4</c:v>
                </c:pt>
                <c:pt idx="377">
                  <c:v>103.4</c:v>
                </c:pt>
                <c:pt idx="378">
                  <c:v>103.4</c:v>
                </c:pt>
                <c:pt idx="379">
                  <c:v>103.7</c:v>
                </c:pt>
                <c:pt idx="380">
                  <c:v>103.8</c:v>
                </c:pt>
                <c:pt idx="381">
                  <c:v>103.8</c:v>
                </c:pt>
                <c:pt idx="382">
                  <c:v>103.8</c:v>
                </c:pt>
                <c:pt idx="383">
                  <c:v>103.8</c:v>
                </c:pt>
                <c:pt idx="384">
                  <c:v>104.2</c:v>
                </c:pt>
                <c:pt idx="385">
                  <c:v>103.8</c:v>
                </c:pt>
                <c:pt idx="386">
                  <c:v>103.4</c:v>
                </c:pt>
                <c:pt idx="387">
                  <c:v>103</c:v>
                </c:pt>
                <c:pt idx="388">
                  <c:v>103.3</c:v>
                </c:pt>
                <c:pt idx="389">
                  <c:v>103.3</c:v>
                </c:pt>
                <c:pt idx="390">
                  <c:v>103.3</c:v>
                </c:pt>
                <c:pt idx="391">
                  <c:v>103.9</c:v>
                </c:pt>
                <c:pt idx="392">
                  <c:v>104.2</c:v>
                </c:pt>
                <c:pt idx="393">
                  <c:v>104</c:v>
                </c:pt>
                <c:pt idx="394">
                  <c:v>104.3</c:v>
                </c:pt>
                <c:pt idx="395">
                  <c:v>105.2</c:v>
                </c:pt>
                <c:pt idx="396">
                  <c:v>105.2</c:v>
                </c:pt>
                <c:pt idx="397">
                  <c:v>105.2</c:v>
                </c:pt>
                <c:pt idx="398">
                  <c:v>105.7</c:v>
                </c:pt>
                <c:pt idx="399">
                  <c:v>105.8</c:v>
                </c:pt>
                <c:pt idx="400">
                  <c:v>105.6</c:v>
                </c:pt>
                <c:pt idx="401">
                  <c:v>105.5</c:v>
                </c:pt>
                <c:pt idx="402">
                  <c:v>105.9</c:v>
                </c:pt>
                <c:pt idx="403">
                  <c:v>105.9</c:v>
                </c:pt>
                <c:pt idx="404">
                  <c:v>105.9</c:v>
                </c:pt>
                <c:pt idx="405">
                  <c:v>106.2</c:v>
                </c:pt>
                <c:pt idx="406">
                  <c:v>106.3</c:v>
                </c:pt>
                <c:pt idx="407">
                  <c:v>107.2</c:v>
                </c:pt>
                <c:pt idx="408">
                  <c:v>106.6</c:v>
                </c:pt>
                <c:pt idx="409">
                  <c:v>106.3</c:v>
                </c:pt>
                <c:pt idx="410">
                  <c:v>106.3</c:v>
                </c:pt>
                <c:pt idx="411">
                  <c:v>106.3</c:v>
                </c:pt>
                <c:pt idx="412">
                  <c:v>106.6</c:v>
                </c:pt>
                <c:pt idx="413">
                  <c:v>107.5</c:v>
                </c:pt>
                <c:pt idx="414">
                  <c:v>107.7</c:v>
                </c:pt>
                <c:pt idx="415">
                  <c:v>107.5</c:v>
                </c:pt>
                <c:pt idx="416">
                  <c:v>108.3</c:v>
                </c:pt>
                <c:pt idx="417">
                  <c:v>108.3</c:v>
                </c:pt>
                <c:pt idx="418">
                  <c:v>108.3</c:v>
                </c:pt>
                <c:pt idx="419">
                  <c:v>108</c:v>
                </c:pt>
                <c:pt idx="420">
                  <c:v>108.4</c:v>
                </c:pt>
                <c:pt idx="421">
                  <c:v>108.7</c:v>
                </c:pt>
                <c:pt idx="422">
                  <c:v>108</c:v>
                </c:pt>
                <c:pt idx="423">
                  <c:v>107.1</c:v>
                </c:pt>
                <c:pt idx="424">
                  <c:v>107.1</c:v>
                </c:pt>
                <c:pt idx="425">
                  <c:v>107.1</c:v>
                </c:pt>
                <c:pt idx="426">
                  <c:v>107.5</c:v>
                </c:pt>
                <c:pt idx="427">
                  <c:v>108.1</c:v>
                </c:pt>
                <c:pt idx="428">
                  <c:v>108.9</c:v>
                </c:pt>
                <c:pt idx="429">
                  <c:v>108.9</c:v>
                </c:pt>
                <c:pt idx="430">
                  <c:v>109.9</c:v>
                </c:pt>
                <c:pt idx="431">
                  <c:v>109.9</c:v>
                </c:pt>
                <c:pt idx="432">
                  <c:v>109.9</c:v>
                </c:pt>
                <c:pt idx="433">
                  <c:v>110.5</c:v>
                </c:pt>
                <c:pt idx="434">
                  <c:v>110.7</c:v>
                </c:pt>
                <c:pt idx="435">
                  <c:v>111</c:v>
                </c:pt>
                <c:pt idx="436">
                  <c:v>111.7</c:v>
                </c:pt>
                <c:pt idx="437">
                  <c:v>110.8</c:v>
                </c:pt>
                <c:pt idx="438">
                  <c:v>110.8</c:v>
                </c:pt>
                <c:pt idx="439">
                  <c:v>110.8</c:v>
                </c:pt>
                <c:pt idx="440">
                  <c:v>110.7</c:v>
                </c:pt>
                <c:pt idx="441">
                  <c:v>111.4</c:v>
                </c:pt>
                <c:pt idx="442">
                  <c:v>111.3</c:v>
                </c:pt>
                <c:pt idx="443">
                  <c:v>111.2</c:v>
                </c:pt>
                <c:pt idx="444">
                  <c:v>112.2</c:v>
                </c:pt>
                <c:pt idx="445">
                  <c:v>112.2</c:v>
                </c:pt>
                <c:pt idx="446">
                  <c:v>112.2</c:v>
                </c:pt>
                <c:pt idx="447">
                  <c:v>112.9</c:v>
                </c:pt>
                <c:pt idx="448">
                  <c:v>112.9</c:v>
                </c:pt>
                <c:pt idx="449">
                  <c:v>113.4</c:v>
                </c:pt>
                <c:pt idx="450">
                  <c:v>114</c:v>
                </c:pt>
                <c:pt idx="451">
                  <c:v>113</c:v>
                </c:pt>
                <c:pt idx="452">
                  <c:v>113</c:v>
                </c:pt>
                <c:pt idx="453">
                  <c:v>113</c:v>
                </c:pt>
                <c:pt idx="454">
                  <c:v>112.8</c:v>
                </c:pt>
                <c:pt idx="455">
                  <c:v>113</c:v>
                </c:pt>
                <c:pt idx="456">
                  <c:v>113.5</c:v>
                </c:pt>
                <c:pt idx="457">
                  <c:v>113.2</c:v>
                </c:pt>
                <c:pt idx="458">
                  <c:v>113.3</c:v>
                </c:pt>
                <c:pt idx="459">
                  <c:v>113.3</c:v>
                </c:pt>
                <c:pt idx="460">
                  <c:v>113.3</c:v>
                </c:pt>
                <c:pt idx="461">
                  <c:v>114.1</c:v>
                </c:pt>
                <c:pt idx="462">
                  <c:v>114</c:v>
                </c:pt>
                <c:pt idx="463">
                  <c:v>112.7</c:v>
                </c:pt>
                <c:pt idx="464">
                  <c:v>112.2</c:v>
                </c:pt>
                <c:pt idx="465">
                  <c:v>112.9</c:v>
                </c:pt>
                <c:pt idx="466">
                  <c:v>112.9</c:v>
                </c:pt>
                <c:pt idx="467">
                  <c:v>112.9</c:v>
                </c:pt>
                <c:pt idx="468">
                  <c:v>113.4</c:v>
                </c:pt>
                <c:pt idx="469">
                  <c:v>113.3</c:v>
                </c:pt>
                <c:pt idx="470">
                  <c:v>113.7</c:v>
                </c:pt>
                <c:pt idx="471">
                  <c:v>113.3</c:v>
                </c:pt>
                <c:pt idx="472">
                  <c:v>112.7</c:v>
                </c:pt>
                <c:pt idx="473">
                  <c:v>112.7</c:v>
                </c:pt>
                <c:pt idx="474">
                  <c:v>112.7</c:v>
                </c:pt>
                <c:pt idx="475">
                  <c:v>112.5</c:v>
                </c:pt>
                <c:pt idx="476">
                  <c:v>112.5</c:v>
                </c:pt>
                <c:pt idx="477">
                  <c:v>112.7</c:v>
                </c:pt>
                <c:pt idx="478">
                  <c:v>112.3</c:v>
                </c:pt>
                <c:pt idx="479">
                  <c:v>112</c:v>
                </c:pt>
                <c:pt idx="480">
                  <c:v>112</c:v>
                </c:pt>
                <c:pt idx="481">
                  <c:v>112</c:v>
                </c:pt>
                <c:pt idx="482">
                  <c:v>112.7</c:v>
                </c:pt>
                <c:pt idx="483">
                  <c:v>113</c:v>
                </c:pt>
                <c:pt idx="484">
                  <c:v>113.3</c:v>
                </c:pt>
                <c:pt idx="485">
                  <c:v>113.2</c:v>
                </c:pt>
                <c:pt idx="486">
                  <c:v>112.5</c:v>
                </c:pt>
                <c:pt idx="487">
                  <c:v>112.5</c:v>
                </c:pt>
                <c:pt idx="488">
                  <c:v>112.5</c:v>
                </c:pt>
                <c:pt idx="489">
                  <c:v>112.8</c:v>
                </c:pt>
                <c:pt idx="490">
                  <c:v>113.2</c:v>
                </c:pt>
                <c:pt idx="491">
                  <c:v>113.5</c:v>
                </c:pt>
                <c:pt idx="492">
                  <c:v>113.2</c:v>
                </c:pt>
                <c:pt idx="493">
                  <c:v>114.1</c:v>
                </c:pt>
                <c:pt idx="494">
                  <c:v>114.1</c:v>
                </c:pt>
                <c:pt idx="495">
                  <c:v>114.1</c:v>
                </c:pt>
                <c:pt idx="496">
                  <c:v>114.8</c:v>
                </c:pt>
                <c:pt idx="497">
                  <c:v>115.3</c:v>
                </c:pt>
                <c:pt idx="498">
                  <c:v>115.5</c:v>
                </c:pt>
                <c:pt idx="499">
                  <c:v>116.1</c:v>
                </c:pt>
                <c:pt idx="500">
                  <c:v>116.8</c:v>
                </c:pt>
                <c:pt idx="501">
                  <c:v>116.8</c:v>
                </c:pt>
                <c:pt idx="502">
                  <c:v>116.8</c:v>
                </c:pt>
                <c:pt idx="503">
                  <c:v>117.9</c:v>
                </c:pt>
                <c:pt idx="504">
                  <c:v>116.6</c:v>
                </c:pt>
                <c:pt idx="505">
                  <c:v>117.1</c:v>
                </c:pt>
                <c:pt idx="506">
                  <c:v>117.6</c:v>
                </c:pt>
                <c:pt idx="507">
                  <c:v>118</c:v>
                </c:pt>
                <c:pt idx="508">
                  <c:v>118</c:v>
                </c:pt>
                <c:pt idx="509">
                  <c:v>118</c:v>
                </c:pt>
                <c:pt idx="510">
                  <c:v>117.7</c:v>
                </c:pt>
                <c:pt idx="511">
                  <c:v>117.7</c:v>
                </c:pt>
                <c:pt idx="512">
                  <c:v>116.6</c:v>
                </c:pt>
                <c:pt idx="513">
                  <c:v>115.6</c:v>
                </c:pt>
                <c:pt idx="514">
                  <c:v>115.3</c:v>
                </c:pt>
                <c:pt idx="515">
                  <c:v>115.3</c:v>
                </c:pt>
                <c:pt idx="516">
                  <c:v>115.3</c:v>
                </c:pt>
                <c:pt idx="517">
                  <c:v>115.4</c:v>
                </c:pt>
                <c:pt idx="518">
                  <c:v>115.4</c:v>
                </c:pt>
                <c:pt idx="519">
                  <c:v>115.8</c:v>
                </c:pt>
                <c:pt idx="520">
                  <c:v>114.7</c:v>
                </c:pt>
                <c:pt idx="521">
                  <c:v>115.5</c:v>
                </c:pt>
                <c:pt idx="522">
                  <c:v>115.5</c:v>
                </c:pt>
                <c:pt idx="523">
                  <c:v>115.5</c:v>
                </c:pt>
                <c:pt idx="524">
                  <c:v>115.5</c:v>
                </c:pt>
                <c:pt idx="525">
                  <c:v>115.2</c:v>
                </c:pt>
                <c:pt idx="526">
                  <c:v>114.4</c:v>
                </c:pt>
                <c:pt idx="527">
                  <c:v>114.8</c:v>
                </c:pt>
                <c:pt idx="528">
                  <c:v>115.5</c:v>
                </c:pt>
                <c:pt idx="529">
                  <c:v>115.5</c:v>
                </c:pt>
                <c:pt idx="530">
                  <c:v>115.5</c:v>
                </c:pt>
                <c:pt idx="531">
                  <c:v>114.4</c:v>
                </c:pt>
                <c:pt idx="532">
                  <c:v>115.5</c:v>
                </c:pt>
                <c:pt idx="533">
                  <c:v>116.2</c:v>
                </c:pt>
                <c:pt idx="534">
                  <c:v>116.3</c:v>
                </c:pt>
                <c:pt idx="535">
                  <c:v>116.2</c:v>
                </c:pt>
                <c:pt idx="536">
                  <c:v>116.2</c:v>
                </c:pt>
                <c:pt idx="537">
                  <c:v>116.2</c:v>
                </c:pt>
                <c:pt idx="538">
                  <c:v>116.1</c:v>
                </c:pt>
                <c:pt idx="539">
                  <c:v>116.6</c:v>
                </c:pt>
                <c:pt idx="540">
                  <c:v>115.8</c:v>
                </c:pt>
                <c:pt idx="541">
                  <c:v>115.5</c:v>
                </c:pt>
                <c:pt idx="542">
                  <c:v>114.9</c:v>
                </c:pt>
                <c:pt idx="543">
                  <c:v>114.9</c:v>
                </c:pt>
                <c:pt idx="544">
                  <c:v>114.9</c:v>
                </c:pt>
                <c:pt idx="545">
                  <c:v>112.7</c:v>
                </c:pt>
                <c:pt idx="546">
                  <c:v>112.7</c:v>
                </c:pt>
                <c:pt idx="547">
                  <c:v>111.9</c:v>
                </c:pt>
                <c:pt idx="548">
                  <c:v>110.5</c:v>
                </c:pt>
                <c:pt idx="549">
                  <c:v>111.9</c:v>
                </c:pt>
                <c:pt idx="550">
                  <c:v>111.9</c:v>
                </c:pt>
                <c:pt idx="551">
                  <c:v>111.9</c:v>
                </c:pt>
                <c:pt idx="552">
                  <c:v>112.3</c:v>
                </c:pt>
                <c:pt idx="553">
                  <c:v>112.1</c:v>
                </c:pt>
                <c:pt idx="554">
                  <c:v>111.7</c:v>
                </c:pt>
                <c:pt idx="555">
                  <c:v>112.7</c:v>
                </c:pt>
                <c:pt idx="556">
                  <c:v>113.4</c:v>
                </c:pt>
                <c:pt idx="557">
                  <c:v>113.4</c:v>
                </c:pt>
                <c:pt idx="558">
                  <c:v>113.4</c:v>
                </c:pt>
                <c:pt idx="559">
                  <c:v>114.5</c:v>
                </c:pt>
                <c:pt idx="560">
                  <c:v>114.7</c:v>
                </c:pt>
                <c:pt idx="561">
                  <c:v>115.1</c:v>
                </c:pt>
                <c:pt idx="562">
                  <c:v>114.9</c:v>
                </c:pt>
                <c:pt idx="563">
                  <c:v>115.1</c:v>
                </c:pt>
                <c:pt idx="564">
                  <c:v>115.1</c:v>
                </c:pt>
                <c:pt idx="565">
                  <c:v>115.8</c:v>
                </c:pt>
                <c:pt idx="566">
                  <c:v>115.5</c:v>
                </c:pt>
                <c:pt idx="567">
                  <c:v>115.5</c:v>
                </c:pt>
                <c:pt idx="568">
                  <c:v>116.7</c:v>
                </c:pt>
                <c:pt idx="569">
                  <c:v>117.3</c:v>
                </c:pt>
                <c:pt idx="570">
                  <c:v>117.3</c:v>
                </c:pt>
                <c:pt idx="571">
                  <c:v>117.3</c:v>
                </c:pt>
                <c:pt idx="572">
                  <c:v>117.3</c:v>
                </c:pt>
                <c:pt idx="573">
                  <c:v>117.2</c:v>
                </c:pt>
                <c:pt idx="574">
                  <c:v>117.5</c:v>
                </c:pt>
                <c:pt idx="575">
                  <c:v>117.5</c:v>
                </c:pt>
                <c:pt idx="576">
                  <c:v>117.6</c:v>
                </c:pt>
                <c:pt idx="577">
                  <c:v>117.6</c:v>
                </c:pt>
                <c:pt idx="578">
                  <c:v>117.6</c:v>
                </c:pt>
                <c:pt idx="579">
                  <c:v>117.6</c:v>
                </c:pt>
                <c:pt idx="580">
                  <c:v>117.6</c:v>
                </c:pt>
                <c:pt idx="581">
                  <c:v>118.2</c:v>
                </c:pt>
                <c:pt idx="582">
                  <c:v>119.3</c:v>
                </c:pt>
                <c:pt idx="583">
                  <c:v>119.9</c:v>
                </c:pt>
                <c:pt idx="584">
                  <c:v>120.7</c:v>
                </c:pt>
                <c:pt idx="585">
                  <c:v>120.7</c:v>
                </c:pt>
                <c:pt idx="586">
                  <c:v>120.7</c:v>
                </c:pt>
                <c:pt idx="587">
                  <c:v>122.9</c:v>
                </c:pt>
                <c:pt idx="588">
                  <c:v>123.9</c:v>
                </c:pt>
                <c:pt idx="589">
                  <c:v>124.5</c:v>
                </c:pt>
                <c:pt idx="590">
                  <c:v>124.7</c:v>
                </c:pt>
                <c:pt idx="591">
                  <c:v>124.7</c:v>
                </c:pt>
                <c:pt idx="592">
                  <c:v>124.7</c:v>
                </c:pt>
                <c:pt idx="593">
                  <c:v>124.7</c:v>
                </c:pt>
                <c:pt idx="594">
                  <c:v>125.1</c:v>
                </c:pt>
                <c:pt idx="595">
                  <c:v>124.5</c:v>
                </c:pt>
                <c:pt idx="596">
                  <c:v>124.9</c:v>
                </c:pt>
                <c:pt idx="597">
                  <c:v>126.4</c:v>
                </c:pt>
                <c:pt idx="598">
                  <c:v>127.6</c:v>
                </c:pt>
                <c:pt idx="599">
                  <c:v>127.6</c:v>
                </c:pt>
                <c:pt idx="600">
                  <c:v>127.6</c:v>
                </c:pt>
                <c:pt idx="601">
                  <c:v>127.6</c:v>
                </c:pt>
                <c:pt idx="602">
                  <c:v>127.7</c:v>
                </c:pt>
                <c:pt idx="603">
                  <c:v>125.1</c:v>
                </c:pt>
                <c:pt idx="604">
                  <c:v>126.2</c:v>
                </c:pt>
                <c:pt idx="605">
                  <c:v>127</c:v>
                </c:pt>
                <c:pt idx="606">
                  <c:v>127</c:v>
                </c:pt>
                <c:pt idx="607">
                  <c:v>127</c:v>
                </c:pt>
                <c:pt idx="608">
                  <c:v>127</c:v>
                </c:pt>
                <c:pt idx="609">
                  <c:v>127.6</c:v>
                </c:pt>
                <c:pt idx="610">
                  <c:v>128.5</c:v>
                </c:pt>
                <c:pt idx="611">
                  <c:v>129.30000000000001</c:v>
                </c:pt>
                <c:pt idx="612">
                  <c:v>129.5</c:v>
                </c:pt>
                <c:pt idx="613">
                  <c:v>129.5</c:v>
                </c:pt>
                <c:pt idx="614">
                  <c:v>129.5</c:v>
                </c:pt>
                <c:pt idx="615">
                  <c:v>129.69999999999999</c:v>
                </c:pt>
                <c:pt idx="616">
                  <c:v>129.4</c:v>
                </c:pt>
                <c:pt idx="617">
                  <c:v>129.1</c:v>
                </c:pt>
                <c:pt idx="618">
                  <c:v>130.19999999999999</c:v>
                </c:pt>
                <c:pt idx="619">
                  <c:v>130.5</c:v>
                </c:pt>
                <c:pt idx="620">
                  <c:v>130.5</c:v>
                </c:pt>
                <c:pt idx="621">
                  <c:v>130.5</c:v>
                </c:pt>
                <c:pt idx="622">
                  <c:v>129.4</c:v>
                </c:pt>
                <c:pt idx="623">
                  <c:v>129.6</c:v>
                </c:pt>
                <c:pt idx="624">
                  <c:v>130.1</c:v>
                </c:pt>
                <c:pt idx="625">
                  <c:v>130.5</c:v>
                </c:pt>
                <c:pt idx="626">
                  <c:v>131.6</c:v>
                </c:pt>
                <c:pt idx="627">
                  <c:v>131.6</c:v>
                </c:pt>
                <c:pt idx="628">
                  <c:v>131.6</c:v>
                </c:pt>
                <c:pt idx="629">
                  <c:v>132.5</c:v>
                </c:pt>
                <c:pt idx="630">
                  <c:v>132.1</c:v>
                </c:pt>
                <c:pt idx="631">
                  <c:v>129.80000000000001</c:v>
                </c:pt>
                <c:pt idx="632">
                  <c:v>129.4</c:v>
                </c:pt>
                <c:pt idx="633">
                  <c:v>130.6</c:v>
                </c:pt>
                <c:pt idx="634">
                  <c:v>130.6</c:v>
                </c:pt>
                <c:pt idx="635">
                  <c:v>130.6</c:v>
                </c:pt>
                <c:pt idx="636">
                  <c:v>130.6</c:v>
                </c:pt>
                <c:pt idx="637">
                  <c:v>128</c:v>
                </c:pt>
                <c:pt idx="638">
                  <c:v>129.6</c:v>
                </c:pt>
                <c:pt idx="639">
                  <c:v>129.30000000000001</c:v>
                </c:pt>
                <c:pt idx="640">
                  <c:v>129.30000000000001</c:v>
                </c:pt>
                <c:pt idx="641">
                  <c:v>129.30000000000001</c:v>
                </c:pt>
                <c:pt idx="642">
                  <c:v>129.30000000000001</c:v>
                </c:pt>
                <c:pt idx="643">
                  <c:v>131.4</c:v>
                </c:pt>
                <c:pt idx="644">
                  <c:v>130.4</c:v>
                </c:pt>
                <c:pt idx="645">
                  <c:v>131.9</c:v>
                </c:pt>
                <c:pt idx="646">
                  <c:v>131.69999999999999</c:v>
                </c:pt>
                <c:pt idx="647">
                  <c:v>132.6</c:v>
                </c:pt>
                <c:pt idx="648">
                  <c:v>132.6</c:v>
                </c:pt>
                <c:pt idx="649">
                  <c:v>132.6</c:v>
                </c:pt>
                <c:pt idx="650">
                  <c:v>132.19999999999999</c:v>
                </c:pt>
                <c:pt idx="651">
                  <c:v>133.4</c:v>
                </c:pt>
                <c:pt idx="652">
                  <c:v>133.9</c:v>
                </c:pt>
                <c:pt idx="653">
                  <c:v>133.1</c:v>
                </c:pt>
                <c:pt idx="654">
                  <c:v>132.9</c:v>
                </c:pt>
                <c:pt idx="655">
                  <c:v>132.9</c:v>
                </c:pt>
                <c:pt idx="656">
                  <c:v>132.9</c:v>
                </c:pt>
                <c:pt idx="657">
                  <c:v>131.1</c:v>
                </c:pt>
                <c:pt idx="658">
                  <c:v>131.80000000000001</c:v>
                </c:pt>
                <c:pt idx="659">
                  <c:v>132.69999999999999</c:v>
                </c:pt>
                <c:pt idx="660">
                  <c:v>133.5</c:v>
                </c:pt>
                <c:pt idx="661">
                  <c:v>134.4</c:v>
                </c:pt>
                <c:pt idx="662">
                  <c:v>134.4</c:v>
                </c:pt>
                <c:pt idx="663">
                  <c:v>134.4</c:v>
                </c:pt>
                <c:pt idx="664">
                  <c:v>134.9</c:v>
                </c:pt>
                <c:pt idx="665">
                  <c:v>135.1</c:v>
                </c:pt>
                <c:pt idx="666">
                  <c:v>134.1</c:v>
                </c:pt>
                <c:pt idx="667">
                  <c:v>135.19999999999999</c:v>
                </c:pt>
                <c:pt idx="668">
                  <c:v>135.30000000000001</c:v>
                </c:pt>
                <c:pt idx="669">
                  <c:v>135.30000000000001</c:v>
                </c:pt>
                <c:pt idx="670">
                  <c:v>135.30000000000001</c:v>
                </c:pt>
                <c:pt idx="671">
                  <c:v>135</c:v>
                </c:pt>
                <c:pt idx="672">
                  <c:v>135.19999999999999</c:v>
                </c:pt>
                <c:pt idx="673">
                  <c:v>133.30000000000001</c:v>
                </c:pt>
                <c:pt idx="674">
                  <c:v>133.9</c:v>
                </c:pt>
                <c:pt idx="675">
                  <c:v>135.6</c:v>
                </c:pt>
                <c:pt idx="676">
                  <c:v>136.1</c:v>
                </c:pt>
                <c:pt idx="677">
                  <c:v>136.1</c:v>
                </c:pt>
                <c:pt idx="678">
                  <c:v>136.1</c:v>
                </c:pt>
                <c:pt idx="679">
                  <c:v>135.80000000000001</c:v>
                </c:pt>
                <c:pt idx="680">
                  <c:v>135.80000000000001</c:v>
                </c:pt>
                <c:pt idx="681">
                  <c:v>136.19999999999999</c:v>
                </c:pt>
                <c:pt idx="682">
                  <c:v>136.19999999999999</c:v>
                </c:pt>
                <c:pt idx="683">
                  <c:v>136.19999999999999</c:v>
                </c:pt>
                <c:pt idx="684">
                  <c:v>136.19999999999999</c:v>
                </c:pt>
                <c:pt idx="685">
                  <c:v>135.19999999999999</c:v>
                </c:pt>
                <c:pt idx="686">
                  <c:v>134.4</c:v>
                </c:pt>
                <c:pt idx="687">
                  <c:v>131</c:v>
                </c:pt>
                <c:pt idx="688">
                  <c:v>132.80000000000001</c:v>
                </c:pt>
                <c:pt idx="689">
                  <c:v>132.19999999999999</c:v>
                </c:pt>
                <c:pt idx="690">
                  <c:v>132.19999999999999</c:v>
                </c:pt>
                <c:pt idx="691">
                  <c:v>132.19999999999999</c:v>
                </c:pt>
                <c:pt idx="692">
                  <c:v>132.30000000000001</c:v>
                </c:pt>
                <c:pt idx="693">
                  <c:v>130.69999999999999</c:v>
                </c:pt>
                <c:pt idx="694">
                  <c:v>130.9</c:v>
                </c:pt>
                <c:pt idx="695">
                  <c:v>132.6</c:v>
                </c:pt>
                <c:pt idx="696">
                  <c:v>133.30000000000001</c:v>
                </c:pt>
                <c:pt idx="697">
                  <c:v>133.30000000000001</c:v>
                </c:pt>
                <c:pt idx="698">
                  <c:v>133.30000000000001</c:v>
                </c:pt>
                <c:pt idx="699">
                  <c:v>133.30000000000001</c:v>
                </c:pt>
                <c:pt idx="700">
                  <c:v>133.30000000000001</c:v>
                </c:pt>
                <c:pt idx="701">
                  <c:v>133.9</c:v>
                </c:pt>
                <c:pt idx="702">
                  <c:v>135</c:v>
                </c:pt>
                <c:pt idx="703">
                  <c:v>135</c:v>
                </c:pt>
                <c:pt idx="704">
                  <c:v>135</c:v>
                </c:pt>
                <c:pt idx="705">
                  <c:v>135</c:v>
                </c:pt>
                <c:pt idx="706">
                  <c:v>136.5</c:v>
                </c:pt>
                <c:pt idx="707">
                  <c:v>137</c:v>
                </c:pt>
                <c:pt idx="708">
                  <c:v>137.30000000000001</c:v>
                </c:pt>
                <c:pt idx="709">
                  <c:v>137.6</c:v>
                </c:pt>
                <c:pt idx="710">
                  <c:v>137.9</c:v>
                </c:pt>
                <c:pt idx="711">
                  <c:v>137.9</c:v>
                </c:pt>
                <c:pt idx="712">
                  <c:v>137.9</c:v>
                </c:pt>
                <c:pt idx="713">
                  <c:v>138.6</c:v>
                </c:pt>
                <c:pt idx="714">
                  <c:v>138.4</c:v>
                </c:pt>
                <c:pt idx="715">
                  <c:v>139.30000000000001</c:v>
                </c:pt>
                <c:pt idx="716">
                  <c:v>139.30000000000001</c:v>
                </c:pt>
                <c:pt idx="717">
                  <c:v>138.1</c:v>
                </c:pt>
                <c:pt idx="718">
                  <c:v>138.1</c:v>
                </c:pt>
                <c:pt idx="719">
                  <c:v>138.1</c:v>
                </c:pt>
                <c:pt idx="720">
                  <c:v>136.4</c:v>
                </c:pt>
                <c:pt idx="721">
                  <c:v>136</c:v>
                </c:pt>
                <c:pt idx="722">
                  <c:v>136</c:v>
                </c:pt>
                <c:pt idx="723">
                  <c:v>135.30000000000001</c:v>
                </c:pt>
                <c:pt idx="724">
                  <c:v>135.69999999999999</c:v>
                </c:pt>
                <c:pt idx="725">
                  <c:v>135.69999999999999</c:v>
                </c:pt>
                <c:pt idx="726">
                  <c:v>135.69999999999999</c:v>
                </c:pt>
                <c:pt idx="727">
                  <c:v>136.9</c:v>
                </c:pt>
                <c:pt idx="728">
                  <c:v>137.30000000000001</c:v>
                </c:pt>
                <c:pt idx="729">
                  <c:v>137.9</c:v>
                </c:pt>
                <c:pt idx="730">
                  <c:v>138.80000000000001</c:v>
                </c:pt>
                <c:pt idx="731">
                  <c:v>138.6</c:v>
                </c:pt>
                <c:pt idx="732">
                  <c:v>138.6</c:v>
                </c:pt>
                <c:pt idx="733">
                  <c:v>138.6</c:v>
                </c:pt>
                <c:pt idx="734">
                  <c:v>139.69999999999999</c:v>
                </c:pt>
                <c:pt idx="735">
                  <c:v>139.69999999999999</c:v>
                </c:pt>
                <c:pt idx="736">
                  <c:v>139.69999999999999</c:v>
                </c:pt>
                <c:pt idx="737">
                  <c:v>140.30000000000001</c:v>
                </c:pt>
                <c:pt idx="738">
                  <c:v>139.4</c:v>
                </c:pt>
                <c:pt idx="739">
                  <c:v>139.4</c:v>
                </c:pt>
                <c:pt idx="740">
                  <c:v>139.4</c:v>
                </c:pt>
                <c:pt idx="741">
                  <c:v>138.80000000000001</c:v>
                </c:pt>
                <c:pt idx="742">
                  <c:v>137.30000000000001</c:v>
                </c:pt>
                <c:pt idx="743">
                  <c:v>137.80000000000001</c:v>
                </c:pt>
                <c:pt idx="744">
                  <c:v>135.4</c:v>
                </c:pt>
                <c:pt idx="745">
                  <c:v>136.30000000000001</c:v>
                </c:pt>
                <c:pt idx="746">
                  <c:v>136.30000000000001</c:v>
                </c:pt>
                <c:pt idx="747">
                  <c:v>136.30000000000001</c:v>
                </c:pt>
                <c:pt idx="748">
                  <c:v>136.6</c:v>
                </c:pt>
                <c:pt idx="749">
                  <c:v>137.69999999999999</c:v>
                </c:pt>
                <c:pt idx="750">
                  <c:v>138</c:v>
                </c:pt>
                <c:pt idx="751">
                  <c:v>139.30000000000001</c:v>
                </c:pt>
                <c:pt idx="752">
                  <c:v>140.19999999999999</c:v>
                </c:pt>
                <c:pt idx="753">
                  <c:v>140.69999999999999</c:v>
                </c:pt>
                <c:pt idx="754">
                  <c:v>140.69999999999999</c:v>
                </c:pt>
                <c:pt idx="755">
                  <c:v>140.69999999999999</c:v>
                </c:pt>
                <c:pt idx="756">
                  <c:v>141</c:v>
                </c:pt>
                <c:pt idx="757">
                  <c:v>141.4</c:v>
                </c:pt>
                <c:pt idx="758">
                  <c:v>143</c:v>
                </c:pt>
                <c:pt idx="759">
                  <c:v>143</c:v>
                </c:pt>
                <c:pt idx="760">
                  <c:v>143</c:v>
                </c:pt>
                <c:pt idx="761">
                  <c:v>143</c:v>
                </c:pt>
                <c:pt idx="762">
                  <c:v>143.1</c:v>
                </c:pt>
                <c:pt idx="763">
                  <c:v>142.4</c:v>
                </c:pt>
                <c:pt idx="764">
                  <c:v>141.5</c:v>
                </c:pt>
                <c:pt idx="765">
                  <c:v>140.1</c:v>
                </c:pt>
                <c:pt idx="766">
                  <c:v>140.5</c:v>
                </c:pt>
                <c:pt idx="767">
                  <c:v>140.5</c:v>
                </c:pt>
                <c:pt idx="768">
                  <c:v>140.5</c:v>
                </c:pt>
                <c:pt idx="769">
                  <c:v>145.19999999999999</c:v>
                </c:pt>
                <c:pt idx="770">
                  <c:v>135.4</c:v>
                </c:pt>
                <c:pt idx="771">
                  <c:v>140.30000000000001</c:v>
                </c:pt>
                <c:pt idx="772">
                  <c:v>142.4</c:v>
                </c:pt>
                <c:pt idx="773">
                  <c:v>145</c:v>
                </c:pt>
                <c:pt idx="774">
                  <c:v>145</c:v>
                </c:pt>
                <c:pt idx="775">
                  <c:v>145</c:v>
                </c:pt>
                <c:pt idx="776">
                  <c:v>145.19999999999999</c:v>
                </c:pt>
                <c:pt idx="777">
                  <c:v>145.6</c:v>
                </c:pt>
                <c:pt idx="778">
                  <c:v>146.30000000000001</c:v>
                </c:pt>
                <c:pt idx="779">
                  <c:v>147</c:v>
                </c:pt>
                <c:pt idx="780">
                  <c:v>147.9</c:v>
                </c:pt>
                <c:pt idx="781">
                  <c:v>147.9</c:v>
                </c:pt>
                <c:pt idx="782">
                  <c:v>147.9</c:v>
                </c:pt>
                <c:pt idx="783">
                  <c:v>147.9</c:v>
                </c:pt>
                <c:pt idx="784">
                  <c:v>148.69999999999999</c:v>
                </c:pt>
                <c:pt idx="785">
                  <c:v>148</c:v>
                </c:pt>
                <c:pt idx="786">
                  <c:v>148.5</c:v>
                </c:pt>
                <c:pt idx="787">
                  <c:v>148</c:v>
                </c:pt>
                <c:pt idx="788">
                  <c:v>148</c:v>
                </c:pt>
                <c:pt idx="789">
                  <c:v>148</c:v>
                </c:pt>
                <c:pt idx="790">
                  <c:v>148.4</c:v>
                </c:pt>
                <c:pt idx="791">
                  <c:v>148.9</c:v>
                </c:pt>
                <c:pt idx="792">
                  <c:v>149.4</c:v>
                </c:pt>
                <c:pt idx="793">
                  <c:v>150</c:v>
                </c:pt>
                <c:pt idx="794">
                  <c:v>150.19999999999999</c:v>
                </c:pt>
                <c:pt idx="795">
                  <c:v>150.19999999999999</c:v>
                </c:pt>
                <c:pt idx="796">
                  <c:v>150.19999999999999</c:v>
                </c:pt>
                <c:pt idx="797">
                  <c:v>151.30000000000001</c:v>
                </c:pt>
                <c:pt idx="798">
                  <c:v>151</c:v>
                </c:pt>
                <c:pt idx="799">
                  <c:v>152.1</c:v>
                </c:pt>
                <c:pt idx="800">
                  <c:v>152.5</c:v>
                </c:pt>
                <c:pt idx="801">
                  <c:v>153</c:v>
                </c:pt>
                <c:pt idx="802">
                  <c:v>153</c:v>
                </c:pt>
                <c:pt idx="803">
                  <c:v>153</c:v>
                </c:pt>
                <c:pt idx="804">
                  <c:v>152.9</c:v>
                </c:pt>
                <c:pt idx="805">
                  <c:v>153.6</c:v>
                </c:pt>
                <c:pt idx="806">
                  <c:v>153</c:v>
                </c:pt>
                <c:pt idx="807">
                  <c:v>153.19999999999999</c:v>
                </c:pt>
                <c:pt idx="808">
                  <c:v>153.80000000000001</c:v>
                </c:pt>
                <c:pt idx="809">
                  <c:v>153.80000000000001</c:v>
                </c:pt>
                <c:pt idx="810">
                  <c:v>153.80000000000001</c:v>
                </c:pt>
                <c:pt idx="811">
                  <c:v>154.5</c:v>
                </c:pt>
                <c:pt idx="812">
                  <c:v>154.5</c:v>
                </c:pt>
                <c:pt idx="813">
                  <c:v>154.5</c:v>
                </c:pt>
                <c:pt idx="814">
                  <c:v>154.5</c:v>
                </c:pt>
                <c:pt idx="815">
                  <c:v>152.1</c:v>
                </c:pt>
                <c:pt idx="816">
                  <c:v>152.1</c:v>
                </c:pt>
                <c:pt idx="817">
                  <c:v>152.1</c:v>
                </c:pt>
                <c:pt idx="818">
                  <c:v>152.69999999999999</c:v>
                </c:pt>
                <c:pt idx="819">
                  <c:v>152.19999999999999</c:v>
                </c:pt>
                <c:pt idx="820">
                  <c:v>152.6</c:v>
                </c:pt>
                <c:pt idx="821">
                  <c:v>152.6</c:v>
                </c:pt>
                <c:pt idx="822">
                  <c:v>155.1</c:v>
                </c:pt>
                <c:pt idx="823">
                  <c:v>155.1</c:v>
                </c:pt>
                <c:pt idx="824">
                  <c:v>155.1</c:v>
                </c:pt>
                <c:pt idx="825">
                  <c:v>155.80000000000001</c:v>
                </c:pt>
                <c:pt idx="826">
                  <c:v>156.1</c:v>
                </c:pt>
                <c:pt idx="827">
                  <c:v>156.69999999999999</c:v>
                </c:pt>
                <c:pt idx="828">
                  <c:v>156.5</c:v>
                </c:pt>
                <c:pt idx="829">
                  <c:v>154.9</c:v>
                </c:pt>
                <c:pt idx="830">
                  <c:v>154.9</c:v>
                </c:pt>
                <c:pt idx="831">
                  <c:v>154.9</c:v>
                </c:pt>
                <c:pt idx="832">
                  <c:v>150.1</c:v>
                </c:pt>
                <c:pt idx="833">
                  <c:v>149.4</c:v>
                </c:pt>
                <c:pt idx="834">
                  <c:v>152.19999999999999</c:v>
                </c:pt>
                <c:pt idx="835">
                  <c:v>151.19999999999999</c:v>
                </c:pt>
                <c:pt idx="836">
                  <c:v>152.6</c:v>
                </c:pt>
                <c:pt idx="837">
                  <c:v>152.6</c:v>
                </c:pt>
                <c:pt idx="838">
                  <c:v>152.6</c:v>
                </c:pt>
                <c:pt idx="839">
                  <c:v>152.6</c:v>
                </c:pt>
                <c:pt idx="840">
                  <c:v>151.1</c:v>
                </c:pt>
                <c:pt idx="841">
                  <c:v>150.9</c:v>
                </c:pt>
                <c:pt idx="842">
                  <c:v>150.9</c:v>
                </c:pt>
                <c:pt idx="843">
                  <c:v>153.5</c:v>
                </c:pt>
                <c:pt idx="844">
                  <c:v>153.5</c:v>
                </c:pt>
                <c:pt idx="845">
                  <c:v>153.5</c:v>
                </c:pt>
                <c:pt idx="846">
                  <c:v>154</c:v>
                </c:pt>
                <c:pt idx="847">
                  <c:v>154.9</c:v>
                </c:pt>
                <c:pt idx="848">
                  <c:v>155.5</c:v>
                </c:pt>
                <c:pt idx="849">
                  <c:v>156</c:v>
                </c:pt>
                <c:pt idx="850">
                  <c:v>155.80000000000001</c:v>
                </c:pt>
                <c:pt idx="851">
                  <c:v>155.80000000000001</c:v>
                </c:pt>
                <c:pt idx="852">
                  <c:v>155.80000000000001</c:v>
                </c:pt>
                <c:pt idx="853">
                  <c:v>156.69999999999999</c:v>
                </c:pt>
                <c:pt idx="854">
                  <c:v>157</c:v>
                </c:pt>
                <c:pt idx="855">
                  <c:v>157.1</c:v>
                </c:pt>
                <c:pt idx="856">
                  <c:v>157.19999999999999</c:v>
                </c:pt>
                <c:pt idx="857">
                  <c:v>157.9</c:v>
                </c:pt>
                <c:pt idx="858">
                  <c:v>157.9</c:v>
                </c:pt>
              </c:numCache>
            </c:numRef>
          </c:val>
          <c:smooth val="0"/>
          <c:extLst>
            <c:ext xmlns:c16="http://schemas.microsoft.com/office/drawing/2014/chart" uri="{C3380CC4-5D6E-409C-BE32-E72D297353CC}">
              <c16:uniqueId val="{00000001-9BD6-45C1-8952-AA7DDFC816A9}"/>
            </c:ext>
          </c:extLst>
        </c:ser>
        <c:ser>
          <c:idx val="2"/>
          <c:order val="2"/>
          <c:tx>
            <c:strRef>
              <c:f>'benchmark comparison chart'!$AE$1</c:f>
              <c:strCache>
                <c:ptCount val="1"/>
                <c:pt idx="0">
                  <c:v>Nifty 50</c:v>
                </c:pt>
              </c:strCache>
            </c:strRef>
          </c:tx>
          <c:spPr>
            <a:ln w="22225" cap="rnd" cmpd="sng" algn="ctr">
              <a:solidFill>
                <a:schemeClr val="accent3"/>
              </a:solidFill>
              <a:round/>
            </a:ln>
            <a:effectLst/>
          </c:spPr>
          <c:marker>
            <c:symbol val="none"/>
          </c:marker>
          <c:cat>
            <c:numRef>
              <c:f>'benchmark comparison chart'!$AB$2:$AB$860</c:f>
              <c:numCache>
                <c:formatCode>d\-mmm\-yy</c:formatCode>
                <c:ptCount val="859"/>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numCache>
            </c:numRef>
          </c:cat>
          <c:val>
            <c:numRef>
              <c:f>'benchmark comparison chart'!$AE$2:$AE$860</c:f>
              <c:numCache>
                <c:formatCode>General</c:formatCode>
                <c:ptCount val="859"/>
                <c:pt idx="0">
                  <c:v>100</c:v>
                </c:pt>
                <c:pt idx="1">
                  <c:v>99.1</c:v>
                </c:pt>
                <c:pt idx="2">
                  <c:v>100.3</c:v>
                </c:pt>
                <c:pt idx="3">
                  <c:v>99.4</c:v>
                </c:pt>
                <c:pt idx="4">
                  <c:v>99.4</c:v>
                </c:pt>
                <c:pt idx="5">
                  <c:v>99.4</c:v>
                </c:pt>
                <c:pt idx="6">
                  <c:v>99.2</c:v>
                </c:pt>
                <c:pt idx="7">
                  <c:v>99.2</c:v>
                </c:pt>
                <c:pt idx="8">
                  <c:v>97</c:v>
                </c:pt>
                <c:pt idx="9">
                  <c:v>97</c:v>
                </c:pt>
                <c:pt idx="10">
                  <c:v>95.4</c:v>
                </c:pt>
                <c:pt idx="11">
                  <c:v>95.4</c:v>
                </c:pt>
                <c:pt idx="12">
                  <c:v>95.4</c:v>
                </c:pt>
                <c:pt idx="13">
                  <c:v>94.8</c:v>
                </c:pt>
                <c:pt idx="14">
                  <c:v>94.4</c:v>
                </c:pt>
                <c:pt idx="15">
                  <c:v>94</c:v>
                </c:pt>
                <c:pt idx="16">
                  <c:v>91.9</c:v>
                </c:pt>
                <c:pt idx="17">
                  <c:v>91.8</c:v>
                </c:pt>
                <c:pt idx="18">
                  <c:v>91.8</c:v>
                </c:pt>
                <c:pt idx="19">
                  <c:v>91.8</c:v>
                </c:pt>
                <c:pt idx="20">
                  <c:v>92.1</c:v>
                </c:pt>
                <c:pt idx="21">
                  <c:v>94.5</c:v>
                </c:pt>
                <c:pt idx="22">
                  <c:v>94.4</c:v>
                </c:pt>
                <c:pt idx="23">
                  <c:v>91.9</c:v>
                </c:pt>
                <c:pt idx="24">
                  <c:v>94.6</c:v>
                </c:pt>
                <c:pt idx="25">
                  <c:v>94.6</c:v>
                </c:pt>
                <c:pt idx="26">
                  <c:v>94.6</c:v>
                </c:pt>
                <c:pt idx="27">
                  <c:v>94.3</c:v>
                </c:pt>
                <c:pt idx="28">
                  <c:v>93.8</c:v>
                </c:pt>
                <c:pt idx="29">
                  <c:v>93.2</c:v>
                </c:pt>
                <c:pt idx="30">
                  <c:v>94</c:v>
                </c:pt>
                <c:pt idx="31">
                  <c:v>95.1</c:v>
                </c:pt>
                <c:pt idx="32">
                  <c:v>95.1</c:v>
                </c:pt>
                <c:pt idx="33">
                  <c:v>95.1</c:v>
                </c:pt>
                <c:pt idx="34">
                  <c:v>96.9</c:v>
                </c:pt>
                <c:pt idx="35">
                  <c:v>96.4</c:v>
                </c:pt>
                <c:pt idx="36">
                  <c:v>96.1</c:v>
                </c:pt>
                <c:pt idx="37">
                  <c:v>96.7</c:v>
                </c:pt>
                <c:pt idx="38">
                  <c:v>96.4</c:v>
                </c:pt>
                <c:pt idx="39">
                  <c:v>96.4</c:v>
                </c:pt>
                <c:pt idx="40">
                  <c:v>96.4</c:v>
                </c:pt>
                <c:pt idx="41">
                  <c:v>96.3</c:v>
                </c:pt>
                <c:pt idx="42">
                  <c:v>95.4</c:v>
                </c:pt>
                <c:pt idx="43">
                  <c:v>95.1</c:v>
                </c:pt>
                <c:pt idx="44">
                  <c:v>95.8</c:v>
                </c:pt>
                <c:pt idx="45">
                  <c:v>94.2</c:v>
                </c:pt>
                <c:pt idx="46">
                  <c:v>94.2</c:v>
                </c:pt>
                <c:pt idx="47">
                  <c:v>94.2</c:v>
                </c:pt>
                <c:pt idx="48">
                  <c:v>91.7</c:v>
                </c:pt>
                <c:pt idx="49">
                  <c:v>91.5</c:v>
                </c:pt>
                <c:pt idx="50">
                  <c:v>91.2</c:v>
                </c:pt>
                <c:pt idx="51">
                  <c:v>89.3</c:v>
                </c:pt>
                <c:pt idx="52">
                  <c:v>88.9</c:v>
                </c:pt>
                <c:pt idx="53">
                  <c:v>88.9</c:v>
                </c:pt>
                <c:pt idx="54">
                  <c:v>88.9</c:v>
                </c:pt>
                <c:pt idx="55">
                  <c:v>89.2</c:v>
                </c:pt>
                <c:pt idx="56">
                  <c:v>90.9</c:v>
                </c:pt>
                <c:pt idx="57">
                  <c:v>89.6</c:v>
                </c:pt>
                <c:pt idx="58">
                  <c:v>90.4</c:v>
                </c:pt>
                <c:pt idx="59">
                  <c:v>91.3</c:v>
                </c:pt>
                <c:pt idx="60">
                  <c:v>91.3</c:v>
                </c:pt>
                <c:pt idx="61">
                  <c:v>91.3</c:v>
                </c:pt>
                <c:pt idx="62">
                  <c:v>92</c:v>
                </c:pt>
                <c:pt idx="63">
                  <c:v>92.2</c:v>
                </c:pt>
                <c:pt idx="64">
                  <c:v>91.9</c:v>
                </c:pt>
                <c:pt idx="65">
                  <c:v>91.7</c:v>
                </c:pt>
                <c:pt idx="66">
                  <c:v>91.6</c:v>
                </c:pt>
                <c:pt idx="67">
                  <c:v>91.6</c:v>
                </c:pt>
                <c:pt idx="68">
                  <c:v>91.6</c:v>
                </c:pt>
                <c:pt idx="69">
                  <c:v>92.1</c:v>
                </c:pt>
                <c:pt idx="70">
                  <c:v>91.9</c:v>
                </c:pt>
                <c:pt idx="71">
                  <c:v>93</c:v>
                </c:pt>
                <c:pt idx="72">
                  <c:v>93.8</c:v>
                </c:pt>
                <c:pt idx="73">
                  <c:v>94.3</c:v>
                </c:pt>
                <c:pt idx="74">
                  <c:v>94.3</c:v>
                </c:pt>
                <c:pt idx="75">
                  <c:v>94.3</c:v>
                </c:pt>
                <c:pt idx="76">
                  <c:v>94.3</c:v>
                </c:pt>
                <c:pt idx="77">
                  <c:v>93.4</c:v>
                </c:pt>
                <c:pt idx="78">
                  <c:v>92.8</c:v>
                </c:pt>
                <c:pt idx="79">
                  <c:v>92.7</c:v>
                </c:pt>
                <c:pt idx="80">
                  <c:v>93.3</c:v>
                </c:pt>
                <c:pt idx="81">
                  <c:v>93.3</c:v>
                </c:pt>
                <c:pt idx="82">
                  <c:v>93.3</c:v>
                </c:pt>
                <c:pt idx="83">
                  <c:v>94.6</c:v>
                </c:pt>
                <c:pt idx="84">
                  <c:v>95</c:v>
                </c:pt>
                <c:pt idx="85">
                  <c:v>96.1</c:v>
                </c:pt>
                <c:pt idx="86">
                  <c:v>96.5</c:v>
                </c:pt>
                <c:pt idx="87">
                  <c:v>97.2</c:v>
                </c:pt>
                <c:pt idx="88">
                  <c:v>97.2</c:v>
                </c:pt>
                <c:pt idx="89">
                  <c:v>97.2</c:v>
                </c:pt>
                <c:pt idx="90">
                  <c:v>96.7</c:v>
                </c:pt>
                <c:pt idx="91">
                  <c:v>95.8</c:v>
                </c:pt>
                <c:pt idx="92">
                  <c:v>96.8</c:v>
                </c:pt>
                <c:pt idx="93">
                  <c:v>98.4</c:v>
                </c:pt>
                <c:pt idx="94">
                  <c:v>99.8</c:v>
                </c:pt>
                <c:pt idx="95">
                  <c:v>99.8</c:v>
                </c:pt>
                <c:pt idx="96">
                  <c:v>99.8</c:v>
                </c:pt>
                <c:pt idx="97">
                  <c:v>100.8</c:v>
                </c:pt>
                <c:pt idx="98">
                  <c:v>100.8</c:v>
                </c:pt>
                <c:pt idx="99">
                  <c:v>101.1</c:v>
                </c:pt>
                <c:pt idx="100">
                  <c:v>101.1</c:v>
                </c:pt>
                <c:pt idx="101">
                  <c:v>101.1</c:v>
                </c:pt>
                <c:pt idx="102">
                  <c:v>101.1</c:v>
                </c:pt>
                <c:pt idx="103">
                  <c:v>101.1</c:v>
                </c:pt>
                <c:pt idx="104">
                  <c:v>101.9</c:v>
                </c:pt>
                <c:pt idx="105">
                  <c:v>101.9</c:v>
                </c:pt>
                <c:pt idx="106">
                  <c:v>101.9</c:v>
                </c:pt>
                <c:pt idx="107">
                  <c:v>102.7</c:v>
                </c:pt>
                <c:pt idx="108">
                  <c:v>102.9</c:v>
                </c:pt>
                <c:pt idx="109">
                  <c:v>102.9</c:v>
                </c:pt>
                <c:pt idx="110">
                  <c:v>102.9</c:v>
                </c:pt>
                <c:pt idx="111">
                  <c:v>102.9</c:v>
                </c:pt>
                <c:pt idx="112">
                  <c:v>103.6</c:v>
                </c:pt>
                <c:pt idx="113">
                  <c:v>104.3</c:v>
                </c:pt>
                <c:pt idx="114">
                  <c:v>104.4</c:v>
                </c:pt>
                <c:pt idx="115">
                  <c:v>103.2</c:v>
                </c:pt>
                <c:pt idx="116">
                  <c:v>103.2</c:v>
                </c:pt>
                <c:pt idx="117">
                  <c:v>103.2</c:v>
                </c:pt>
                <c:pt idx="118">
                  <c:v>101.7</c:v>
                </c:pt>
                <c:pt idx="119">
                  <c:v>102.2</c:v>
                </c:pt>
                <c:pt idx="120">
                  <c:v>102.4</c:v>
                </c:pt>
                <c:pt idx="121">
                  <c:v>101.9</c:v>
                </c:pt>
                <c:pt idx="122">
                  <c:v>102.1</c:v>
                </c:pt>
                <c:pt idx="123">
                  <c:v>102.1</c:v>
                </c:pt>
                <c:pt idx="124">
                  <c:v>102.1</c:v>
                </c:pt>
                <c:pt idx="125">
                  <c:v>100.7</c:v>
                </c:pt>
                <c:pt idx="126">
                  <c:v>103.3</c:v>
                </c:pt>
                <c:pt idx="127">
                  <c:v>103.3</c:v>
                </c:pt>
                <c:pt idx="128">
                  <c:v>102</c:v>
                </c:pt>
                <c:pt idx="129">
                  <c:v>102</c:v>
                </c:pt>
                <c:pt idx="130">
                  <c:v>102</c:v>
                </c:pt>
                <c:pt idx="131">
                  <c:v>102</c:v>
                </c:pt>
                <c:pt idx="132">
                  <c:v>102.7</c:v>
                </c:pt>
                <c:pt idx="133">
                  <c:v>102.6</c:v>
                </c:pt>
                <c:pt idx="134">
                  <c:v>102.5</c:v>
                </c:pt>
                <c:pt idx="135">
                  <c:v>103.5</c:v>
                </c:pt>
                <c:pt idx="136">
                  <c:v>103.7</c:v>
                </c:pt>
                <c:pt idx="137">
                  <c:v>103.7</c:v>
                </c:pt>
                <c:pt idx="138">
                  <c:v>103.7</c:v>
                </c:pt>
                <c:pt idx="139">
                  <c:v>104.3</c:v>
                </c:pt>
                <c:pt idx="140">
                  <c:v>105.1</c:v>
                </c:pt>
                <c:pt idx="141">
                  <c:v>104.7</c:v>
                </c:pt>
                <c:pt idx="142">
                  <c:v>103.9</c:v>
                </c:pt>
                <c:pt idx="143">
                  <c:v>101.9</c:v>
                </c:pt>
                <c:pt idx="144">
                  <c:v>101.9</c:v>
                </c:pt>
                <c:pt idx="145">
                  <c:v>101.9</c:v>
                </c:pt>
                <c:pt idx="146">
                  <c:v>102.5</c:v>
                </c:pt>
                <c:pt idx="147">
                  <c:v>103.6</c:v>
                </c:pt>
                <c:pt idx="148">
                  <c:v>103</c:v>
                </c:pt>
                <c:pt idx="149">
                  <c:v>102.5</c:v>
                </c:pt>
                <c:pt idx="150">
                  <c:v>100.7</c:v>
                </c:pt>
                <c:pt idx="151">
                  <c:v>100.7</c:v>
                </c:pt>
                <c:pt idx="152">
                  <c:v>100.7</c:v>
                </c:pt>
                <c:pt idx="153">
                  <c:v>98.9</c:v>
                </c:pt>
                <c:pt idx="154">
                  <c:v>98.9</c:v>
                </c:pt>
                <c:pt idx="155">
                  <c:v>98</c:v>
                </c:pt>
                <c:pt idx="156">
                  <c:v>97.8</c:v>
                </c:pt>
                <c:pt idx="157">
                  <c:v>99.4</c:v>
                </c:pt>
                <c:pt idx="158">
                  <c:v>99.4</c:v>
                </c:pt>
                <c:pt idx="159">
                  <c:v>99.4</c:v>
                </c:pt>
                <c:pt idx="160">
                  <c:v>98.2</c:v>
                </c:pt>
                <c:pt idx="161">
                  <c:v>100.4</c:v>
                </c:pt>
                <c:pt idx="162">
                  <c:v>100.4</c:v>
                </c:pt>
                <c:pt idx="163">
                  <c:v>100.8</c:v>
                </c:pt>
                <c:pt idx="164">
                  <c:v>100.7</c:v>
                </c:pt>
                <c:pt idx="165">
                  <c:v>100.7</c:v>
                </c:pt>
                <c:pt idx="166">
                  <c:v>100.7</c:v>
                </c:pt>
                <c:pt idx="167">
                  <c:v>100.2</c:v>
                </c:pt>
                <c:pt idx="168">
                  <c:v>98.7</c:v>
                </c:pt>
                <c:pt idx="169">
                  <c:v>99.6</c:v>
                </c:pt>
                <c:pt idx="170">
                  <c:v>98.9</c:v>
                </c:pt>
                <c:pt idx="171">
                  <c:v>99.9</c:v>
                </c:pt>
                <c:pt idx="172">
                  <c:v>99.9</c:v>
                </c:pt>
                <c:pt idx="173">
                  <c:v>99.9</c:v>
                </c:pt>
                <c:pt idx="174">
                  <c:v>100.7</c:v>
                </c:pt>
                <c:pt idx="175">
                  <c:v>101.7</c:v>
                </c:pt>
                <c:pt idx="176">
                  <c:v>101.8</c:v>
                </c:pt>
                <c:pt idx="177">
                  <c:v>102.1</c:v>
                </c:pt>
                <c:pt idx="178">
                  <c:v>102.2</c:v>
                </c:pt>
                <c:pt idx="179">
                  <c:v>102.2</c:v>
                </c:pt>
                <c:pt idx="180">
                  <c:v>102.2</c:v>
                </c:pt>
                <c:pt idx="181">
                  <c:v>103.1</c:v>
                </c:pt>
                <c:pt idx="182">
                  <c:v>102.7</c:v>
                </c:pt>
                <c:pt idx="183">
                  <c:v>102.7</c:v>
                </c:pt>
                <c:pt idx="184">
                  <c:v>103.1</c:v>
                </c:pt>
                <c:pt idx="185">
                  <c:v>103.4</c:v>
                </c:pt>
                <c:pt idx="186">
                  <c:v>103.4</c:v>
                </c:pt>
                <c:pt idx="187">
                  <c:v>103.4</c:v>
                </c:pt>
                <c:pt idx="188">
                  <c:v>104.7</c:v>
                </c:pt>
                <c:pt idx="189">
                  <c:v>105.5</c:v>
                </c:pt>
                <c:pt idx="190">
                  <c:v>105.1</c:v>
                </c:pt>
                <c:pt idx="191">
                  <c:v>105</c:v>
                </c:pt>
                <c:pt idx="192">
                  <c:v>105.3</c:v>
                </c:pt>
                <c:pt idx="193">
                  <c:v>105.3</c:v>
                </c:pt>
                <c:pt idx="194">
                  <c:v>105.3</c:v>
                </c:pt>
                <c:pt idx="195">
                  <c:v>105.8</c:v>
                </c:pt>
                <c:pt idx="196">
                  <c:v>105.8</c:v>
                </c:pt>
                <c:pt idx="197">
                  <c:v>105.6</c:v>
                </c:pt>
                <c:pt idx="198">
                  <c:v>104.8</c:v>
                </c:pt>
                <c:pt idx="199">
                  <c:v>106.7</c:v>
                </c:pt>
                <c:pt idx="200">
                  <c:v>106.7</c:v>
                </c:pt>
                <c:pt idx="201">
                  <c:v>106.7</c:v>
                </c:pt>
                <c:pt idx="202">
                  <c:v>106.6</c:v>
                </c:pt>
                <c:pt idx="203">
                  <c:v>107</c:v>
                </c:pt>
                <c:pt idx="204">
                  <c:v>107</c:v>
                </c:pt>
                <c:pt idx="205">
                  <c:v>106.7</c:v>
                </c:pt>
                <c:pt idx="206">
                  <c:v>106.4</c:v>
                </c:pt>
                <c:pt idx="207">
                  <c:v>106.4</c:v>
                </c:pt>
                <c:pt idx="208">
                  <c:v>106.4</c:v>
                </c:pt>
                <c:pt idx="209">
                  <c:v>105.6</c:v>
                </c:pt>
                <c:pt idx="210">
                  <c:v>106.1</c:v>
                </c:pt>
                <c:pt idx="211">
                  <c:v>106.2</c:v>
                </c:pt>
                <c:pt idx="212">
                  <c:v>107.5</c:v>
                </c:pt>
                <c:pt idx="213">
                  <c:v>107.6</c:v>
                </c:pt>
                <c:pt idx="214">
                  <c:v>107.6</c:v>
                </c:pt>
                <c:pt idx="215">
                  <c:v>107.6</c:v>
                </c:pt>
                <c:pt idx="216">
                  <c:v>107.9</c:v>
                </c:pt>
                <c:pt idx="217">
                  <c:v>108.2</c:v>
                </c:pt>
                <c:pt idx="218">
                  <c:v>109.1</c:v>
                </c:pt>
                <c:pt idx="219">
                  <c:v>109.4</c:v>
                </c:pt>
                <c:pt idx="220">
                  <c:v>108.7</c:v>
                </c:pt>
                <c:pt idx="221">
                  <c:v>108.7</c:v>
                </c:pt>
                <c:pt idx="222">
                  <c:v>108.7</c:v>
                </c:pt>
                <c:pt idx="223">
                  <c:v>108.7</c:v>
                </c:pt>
                <c:pt idx="224">
                  <c:v>108.4</c:v>
                </c:pt>
                <c:pt idx="225">
                  <c:v>107.9</c:v>
                </c:pt>
                <c:pt idx="226">
                  <c:v>108.2</c:v>
                </c:pt>
                <c:pt idx="227">
                  <c:v>107.5</c:v>
                </c:pt>
                <c:pt idx="228">
                  <c:v>107.5</c:v>
                </c:pt>
                <c:pt idx="229">
                  <c:v>107.5</c:v>
                </c:pt>
                <c:pt idx="230">
                  <c:v>107.5</c:v>
                </c:pt>
                <c:pt idx="231">
                  <c:v>108.2</c:v>
                </c:pt>
                <c:pt idx="232">
                  <c:v>108.5</c:v>
                </c:pt>
                <c:pt idx="233">
                  <c:v>107.1</c:v>
                </c:pt>
                <c:pt idx="234">
                  <c:v>106.2</c:v>
                </c:pt>
                <c:pt idx="235">
                  <c:v>106.2</c:v>
                </c:pt>
                <c:pt idx="236">
                  <c:v>106.2</c:v>
                </c:pt>
                <c:pt idx="237">
                  <c:v>107.1</c:v>
                </c:pt>
                <c:pt idx="238">
                  <c:v>106.9</c:v>
                </c:pt>
                <c:pt idx="239">
                  <c:v>105.8</c:v>
                </c:pt>
                <c:pt idx="240">
                  <c:v>105.4</c:v>
                </c:pt>
                <c:pt idx="241">
                  <c:v>103.5</c:v>
                </c:pt>
                <c:pt idx="242">
                  <c:v>103.5</c:v>
                </c:pt>
                <c:pt idx="243">
                  <c:v>103.5</c:v>
                </c:pt>
                <c:pt idx="244">
                  <c:v>104.7</c:v>
                </c:pt>
                <c:pt idx="245">
                  <c:v>105.4</c:v>
                </c:pt>
                <c:pt idx="246">
                  <c:v>105.4</c:v>
                </c:pt>
                <c:pt idx="247">
                  <c:v>105.8</c:v>
                </c:pt>
                <c:pt idx="248">
                  <c:v>105.3</c:v>
                </c:pt>
                <c:pt idx="249">
                  <c:v>105.3</c:v>
                </c:pt>
                <c:pt idx="250">
                  <c:v>105.3</c:v>
                </c:pt>
                <c:pt idx="251">
                  <c:v>105.8</c:v>
                </c:pt>
                <c:pt idx="252">
                  <c:v>106</c:v>
                </c:pt>
                <c:pt idx="253">
                  <c:v>104.9</c:v>
                </c:pt>
                <c:pt idx="254">
                  <c:v>104.6</c:v>
                </c:pt>
                <c:pt idx="255">
                  <c:v>103.8</c:v>
                </c:pt>
                <c:pt idx="256">
                  <c:v>103.8</c:v>
                </c:pt>
                <c:pt idx="257">
                  <c:v>103.8</c:v>
                </c:pt>
                <c:pt idx="258">
                  <c:v>105.2</c:v>
                </c:pt>
                <c:pt idx="259">
                  <c:v>104.2</c:v>
                </c:pt>
                <c:pt idx="260">
                  <c:v>104</c:v>
                </c:pt>
                <c:pt idx="261">
                  <c:v>103.8</c:v>
                </c:pt>
                <c:pt idx="262">
                  <c:v>104.4</c:v>
                </c:pt>
                <c:pt idx="263">
                  <c:v>104.4</c:v>
                </c:pt>
                <c:pt idx="264">
                  <c:v>104.4</c:v>
                </c:pt>
                <c:pt idx="265">
                  <c:v>104</c:v>
                </c:pt>
                <c:pt idx="266">
                  <c:v>105</c:v>
                </c:pt>
                <c:pt idx="267">
                  <c:v>105.6</c:v>
                </c:pt>
                <c:pt idx="268">
                  <c:v>105.3</c:v>
                </c:pt>
                <c:pt idx="269">
                  <c:v>104.8</c:v>
                </c:pt>
                <c:pt idx="270">
                  <c:v>104.8</c:v>
                </c:pt>
                <c:pt idx="271">
                  <c:v>104.8</c:v>
                </c:pt>
                <c:pt idx="272">
                  <c:v>105.3</c:v>
                </c:pt>
                <c:pt idx="273">
                  <c:v>105.3</c:v>
                </c:pt>
                <c:pt idx="274">
                  <c:v>104</c:v>
                </c:pt>
                <c:pt idx="275">
                  <c:v>104</c:v>
                </c:pt>
                <c:pt idx="276">
                  <c:v>102.4</c:v>
                </c:pt>
                <c:pt idx="277">
                  <c:v>102.4</c:v>
                </c:pt>
                <c:pt idx="278">
                  <c:v>102.4</c:v>
                </c:pt>
                <c:pt idx="279">
                  <c:v>102.6</c:v>
                </c:pt>
                <c:pt idx="280">
                  <c:v>102.7</c:v>
                </c:pt>
                <c:pt idx="281">
                  <c:v>102.4</c:v>
                </c:pt>
                <c:pt idx="282">
                  <c:v>102.4</c:v>
                </c:pt>
                <c:pt idx="283">
                  <c:v>103.8</c:v>
                </c:pt>
                <c:pt idx="284">
                  <c:v>103.8</c:v>
                </c:pt>
                <c:pt idx="285">
                  <c:v>103.8</c:v>
                </c:pt>
                <c:pt idx="286">
                  <c:v>103.3</c:v>
                </c:pt>
                <c:pt idx="287">
                  <c:v>103</c:v>
                </c:pt>
                <c:pt idx="288">
                  <c:v>103.9</c:v>
                </c:pt>
                <c:pt idx="289">
                  <c:v>104</c:v>
                </c:pt>
                <c:pt idx="290">
                  <c:v>103.8</c:v>
                </c:pt>
                <c:pt idx="291">
                  <c:v>103.8</c:v>
                </c:pt>
                <c:pt idx="292">
                  <c:v>103.8</c:v>
                </c:pt>
                <c:pt idx="293">
                  <c:v>103.3</c:v>
                </c:pt>
                <c:pt idx="294">
                  <c:v>104.2</c:v>
                </c:pt>
                <c:pt idx="295">
                  <c:v>104.7</c:v>
                </c:pt>
                <c:pt idx="296">
                  <c:v>104.9</c:v>
                </c:pt>
                <c:pt idx="297">
                  <c:v>104.3</c:v>
                </c:pt>
                <c:pt idx="298">
                  <c:v>104.3</c:v>
                </c:pt>
                <c:pt idx="299">
                  <c:v>104.3</c:v>
                </c:pt>
                <c:pt idx="300">
                  <c:v>103.7</c:v>
                </c:pt>
                <c:pt idx="301">
                  <c:v>103.6</c:v>
                </c:pt>
                <c:pt idx="302">
                  <c:v>102.1</c:v>
                </c:pt>
                <c:pt idx="303">
                  <c:v>101.8</c:v>
                </c:pt>
                <c:pt idx="304">
                  <c:v>101.5</c:v>
                </c:pt>
                <c:pt idx="305">
                  <c:v>101.5</c:v>
                </c:pt>
                <c:pt idx="306">
                  <c:v>101.5</c:v>
                </c:pt>
                <c:pt idx="307">
                  <c:v>101.1</c:v>
                </c:pt>
                <c:pt idx="308">
                  <c:v>100.6</c:v>
                </c:pt>
                <c:pt idx="309">
                  <c:v>101.5</c:v>
                </c:pt>
                <c:pt idx="310">
                  <c:v>100.7</c:v>
                </c:pt>
                <c:pt idx="311">
                  <c:v>102.3</c:v>
                </c:pt>
                <c:pt idx="312">
                  <c:v>102.3</c:v>
                </c:pt>
                <c:pt idx="313">
                  <c:v>102.3</c:v>
                </c:pt>
                <c:pt idx="314">
                  <c:v>103</c:v>
                </c:pt>
                <c:pt idx="315">
                  <c:v>103</c:v>
                </c:pt>
                <c:pt idx="316">
                  <c:v>103.2</c:v>
                </c:pt>
                <c:pt idx="317">
                  <c:v>102.3</c:v>
                </c:pt>
                <c:pt idx="318">
                  <c:v>101.2</c:v>
                </c:pt>
                <c:pt idx="319">
                  <c:v>101.2</c:v>
                </c:pt>
                <c:pt idx="320">
                  <c:v>101.2</c:v>
                </c:pt>
                <c:pt idx="321">
                  <c:v>99.7</c:v>
                </c:pt>
                <c:pt idx="322">
                  <c:v>99.1</c:v>
                </c:pt>
                <c:pt idx="323">
                  <c:v>98.7</c:v>
                </c:pt>
                <c:pt idx="324">
                  <c:v>98.8</c:v>
                </c:pt>
                <c:pt idx="325">
                  <c:v>99.4</c:v>
                </c:pt>
                <c:pt idx="326">
                  <c:v>99.4</c:v>
                </c:pt>
                <c:pt idx="327">
                  <c:v>99.4</c:v>
                </c:pt>
                <c:pt idx="328">
                  <c:v>98.8</c:v>
                </c:pt>
                <c:pt idx="329">
                  <c:v>99.5</c:v>
                </c:pt>
                <c:pt idx="330">
                  <c:v>99.7</c:v>
                </c:pt>
                <c:pt idx="331">
                  <c:v>99.3</c:v>
                </c:pt>
                <c:pt idx="332">
                  <c:v>98.5</c:v>
                </c:pt>
                <c:pt idx="333">
                  <c:v>98.5</c:v>
                </c:pt>
                <c:pt idx="334">
                  <c:v>98.5</c:v>
                </c:pt>
                <c:pt idx="335">
                  <c:v>98.8</c:v>
                </c:pt>
                <c:pt idx="336">
                  <c:v>98.6</c:v>
                </c:pt>
                <c:pt idx="337">
                  <c:v>99.3</c:v>
                </c:pt>
                <c:pt idx="338">
                  <c:v>99.3</c:v>
                </c:pt>
                <c:pt idx="339">
                  <c:v>100.9</c:v>
                </c:pt>
                <c:pt idx="340">
                  <c:v>100.9</c:v>
                </c:pt>
                <c:pt idx="341">
                  <c:v>100.9</c:v>
                </c:pt>
                <c:pt idx="342">
                  <c:v>101.2</c:v>
                </c:pt>
                <c:pt idx="343">
                  <c:v>101.2</c:v>
                </c:pt>
                <c:pt idx="344">
                  <c:v>102.1</c:v>
                </c:pt>
                <c:pt idx="345">
                  <c:v>102.3</c:v>
                </c:pt>
                <c:pt idx="346">
                  <c:v>102.3</c:v>
                </c:pt>
                <c:pt idx="347">
                  <c:v>102.3</c:v>
                </c:pt>
                <c:pt idx="348">
                  <c:v>102.3</c:v>
                </c:pt>
                <c:pt idx="349">
                  <c:v>102.5</c:v>
                </c:pt>
                <c:pt idx="350">
                  <c:v>103</c:v>
                </c:pt>
                <c:pt idx="351">
                  <c:v>103.6</c:v>
                </c:pt>
                <c:pt idx="352">
                  <c:v>103.7</c:v>
                </c:pt>
                <c:pt idx="353">
                  <c:v>103.7</c:v>
                </c:pt>
                <c:pt idx="354">
                  <c:v>103.7</c:v>
                </c:pt>
                <c:pt idx="355">
                  <c:v>103.7</c:v>
                </c:pt>
                <c:pt idx="356">
                  <c:v>102.9</c:v>
                </c:pt>
                <c:pt idx="357">
                  <c:v>102.7</c:v>
                </c:pt>
                <c:pt idx="358">
                  <c:v>102.4</c:v>
                </c:pt>
                <c:pt idx="359">
                  <c:v>102.5</c:v>
                </c:pt>
                <c:pt idx="360">
                  <c:v>102.5</c:v>
                </c:pt>
                <c:pt idx="361">
                  <c:v>102.5</c:v>
                </c:pt>
                <c:pt idx="362">
                  <c:v>102.5</c:v>
                </c:pt>
                <c:pt idx="363">
                  <c:v>103.2</c:v>
                </c:pt>
                <c:pt idx="364">
                  <c:v>103.3</c:v>
                </c:pt>
                <c:pt idx="365">
                  <c:v>103.6</c:v>
                </c:pt>
                <c:pt idx="366">
                  <c:v>104.2</c:v>
                </c:pt>
                <c:pt idx="367">
                  <c:v>105</c:v>
                </c:pt>
                <c:pt idx="368">
                  <c:v>105</c:v>
                </c:pt>
                <c:pt idx="369">
                  <c:v>105</c:v>
                </c:pt>
                <c:pt idx="370">
                  <c:v>105</c:v>
                </c:pt>
                <c:pt idx="371">
                  <c:v>105.5</c:v>
                </c:pt>
                <c:pt idx="372">
                  <c:v>105.2</c:v>
                </c:pt>
                <c:pt idx="373">
                  <c:v>106.1</c:v>
                </c:pt>
                <c:pt idx="374">
                  <c:v>105.1</c:v>
                </c:pt>
                <c:pt idx="375">
                  <c:v>105.1</c:v>
                </c:pt>
                <c:pt idx="376">
                  <c:v>105.1</c:v>
                </c:pt>
                <c:pt idx="377">
                  <c:v>106.2</c:v>
                </c:pt>
                <c:pt idx="378">
                  <c:v>106.2</c:v>
                </c:pt>
                <c:pt idx="379">
                  <c:v>106.5</c:v>
                </c:pt>
                <c:pt idx="380">
                  <c:v>106.4</c:v>
                </c:pt>
                <c:pt idx="381">
                  <c:v>106.5</c:v>
                </c:pt>
                <c:pt idx="382">
                  <c:v>106.5</c:v>
                </c:pt>
                <c:pt idx="383">
                  <c:v>106.5</c:v>
                </c:pt>
                <c:pt idx="384">
                  <c:v>107</c:v>
                </c:pt>
                <c:pt idx="385">
                  <c:v>106.3</c:v>
                </c:pt>
                <c:pt idx="386">
                  <c:v>105.7</c:v>
                </c:pt>
                <c:pt idx="387">
                  <c:v>105.4</c:v>
                </c:pt>
                <c:pt idx="388">
                  <c:v>105.8</c:v>
                </c:pt>
                <c:pt idx="389">
                  <c:v>105.8</c:v>
                </c:pt>
                <c:pt idx="390">
                  <c:v>105.8</c:v>
                </c:pt>
                <c:pt idx="391">
                  <c:v>106.5</c:v>
                </c:pt>
                <c:pt idx="392">
                  <c:v>106.7</c:v>
                </c:pt>
                <c:pt idx="393">
                  <c:v>106.3</c:v>
                </c:pt>
                <c:pt idx="394">
                  <c:v>106.5</c:v>
                </c:pt>
                <c:pt idx="395">
                  <c:v>107.6</c:v>
                </c:pt>
                <c:pt idx="396">
                  <c:v>107.6</c:v>
                </c:pt>
                <c:pt idx="397">
                  <c:v>107.6</c:v>
                </c:pt>
                <c:pt idx="398">
                  <c:v>108.1</c:v>
                </c:pt>
                <c:pt idx="399">
                  <c:v>108.3</c:v>
                </c:pt>
                <c:pt idx="400">
                  <c:v>107.8</c:v>
                </c:pt>
                <c:pt idx="401">
                  <c:v>107.5</c:v>
                </c:pt>
                <c:pt idx="402">
                  <c:v>107.8</c:v>
                </c:pt>
                <c:pt idx="403">
                  <c:v>107.8</c:v>
                </c:pt>
                <c:pt idx="404">
                  <c:v>107.8</c:v>
                </c:pt>
                <c:pt idx="405">
                  <c:v>108.1</c:v>
                </c:pt>
                <c:pt idx="406">
                  <c:v>108.1</c:v>
                </c:pt>
                <c:pt idx="407">
                  <c:v>108.9</c:v>
                </c:pt>
                <c:pt idx="408">
                  <c:v>108.3</c:v>
                </c:pt>
                <c:pt idx="409">
                  <c:v>107.9</c:v>
                </c:pt>
                <c:pt idx="410">
                  <c:v>107.9</c:v>
                </c:pt>
                <c:pt idx="411">
                  <c:v>107.9</c:v>
                </c:pt>
                <c:pt idx="412">
                  <c:v>108.1</c:v>
                </c:pt>
                <c:pt idx="413">
                  <c:v>108.8</c:v>
                </c:pt>
                <c:pt idx="414">
                  <c:v>109</c:v>
                </c:pt>
                <c:pt idx="415">
                  <c:v>108.7</c:v>
                </c:pt>
                <c:pt idx="416">
                  <c:v>109.5</c:v>
                </c:pt>
                <c:pt idx="417">
                  <c:v>109.5</c:v>
                </c:pt>
                <c:pt idx="418">
                  <c:v>109.5</c:v>
                </c:pt>
                <c:pt idx="419">
                  <c:v>109</c:v>
                </c:pt>
                <c:pt idx="420">
                  <c:v>109.4</c:v>
                </c:pt>
                <c:pt idx="421">
                  <c:v>109.6</c:v>
                </c:pt>
                <c:pt idx="422">
                  <c:v>109.1</c:v>
                </c:pt>
                <c:pt idx="423">
                  <c:v>108.5</c:v>
                </c:pt>
                <c:pt idx="424">
                  <c:v>108.5</c:v>
                </c:pt>
                <c:pt idx="425">
                  <c:v>108.5</c:v>
                </c:pt>
                <c:pt idx="426">
                  <c:v>108.7</c:v>
                </c:pt>
                <c:pt idx="427">
                  <c:v>109.4</c:v>
                </c:pt>
                <c:pt idx="428">
                  <c:v>110.3</c:v>
                </c:pt>
                <c:pt idx="429">
                  <c:v>110.3</c:v>
                </c:pt>
                <c:pt idx="430">
                  <c:v>111.6</c:v>
                </c:pt>
                <c:pt idx="431">
                  <c:v>111.6</c:v>
                </c:pt>
                <c:pt idx="432">
                  <c:v>111.6</c:v>
                </c:pt>
                <c:pt idx="433">
                  <c:v>112.3</c:v>
                </c:pt>
                <c:pt idx="434">
                  <c:v>112.7</c:v>
                </c:pt>
                <c:pt idx="435">
                  <c:v>112.8</c:v>
                </c:pt>
                <c:pt idx="436">
                  <c:v>113.4</c:v>
                </c:pt>
                <c:pt idx="437">
                  <c:v>112.4</c:v>
                </c:pt>
                <c:pt idx="438">
                  <c:v>112.4</c:v>
                </c:pt>
                <c:pt idx="439">
                  <c:v>112.4</c:v>
                </c:pt>
                <c:pt idx="440">
                  <c:v>112.5</c:v>
                </c:pt>
                <c:pt idx="441">
                  <c:v>113</c:v>
                </c:pt>
                <c:pt idx="442">
                  <c:v>112.7</c:v>
                </c:pt>
                <c:pt idx="443">
                  <c:v>112.9</c:v>
                </c:pt>
                <c:pt idx="444">
                  <c:v>113.7</c:v>
                </c:pt>
                <c:pt idx="445">
                  <c:v>113.7</c:v>
                </c:pt>
                <c:pt idx="446">
                  <c:v>113.7</c:v>
                </c:pt>
                <c:pt idx="447">
                  <c:v>114.6</c:v>
                </c:pt>
                <c:pt idx="448">
                  <c:v>114.8</c:v>
                </c:pt>
                <c:pt idx="449">
                  <c:v>115.3</c:v>
                </c:pt>
                <c:pt idx="450">
                  <c:v>116.2</c:v>
                </c:pt>
                <c:pt idx="451">
                  <c:v>114.8</c:v>
                </c:pt>
                <c:pt idx="452">
                  <c:v>114.8</c:v>
                </c:pt>
                <c:pt idx="453">
                  <c:v>114.8</c:v>
                </c:pt>
                <c:pt idx="454">
                  <c:v>114.4</c:v>
                </c:pt>
                <c:pt idx="455">
                  <c:v>114.4</c:v>
                </c:pt>
                <c:pt idx="456">
                  <c:v>115</c:v>
                </c:pt>
                <c:pt idx="457">
                  <c:v>114.3</c:v>
                </c:pt>
                <c:pt idx="458">
                  <c:v>114.2</c:v>
                </c:pt>
                <c:pt idx="459">
                  <c:v>114.2</c:v>
                </c:pt>
                <c:pt idx="460">
                  <c:v>114.2</c:v>
                </c:pt>
                <c:pt idx="461">
                  <c:v>114.8</c:v>
                </c:pt>
                <c:pt idx="462">
                  <c:v>114.7</c:v>
                </c:pt>
                <c:pt idx="463">
                  <c:v>113.5</c:v>
                </c:pt>
                <c:pt idx="464">
                  <c:v>112.7</c:v>
                </c:pt>
                <c:pt idx="465">
                  <c:v>113.5</c:v>
                </c:pt>
                <c:pt idx="466">
                  <c:v>113.5</c:v>
                </c:pt>
                <c:pt idx="467">
                  <c:v>113.5</c:v>
                </c:pt>
                <c:pt idx="468">
                  <c:v>113.9</c:v>
                </c:pt>
                <c:pt idx="469">
                  <c:v>113.8</c:v>
                </c:pt>
                <c:pt idx="470">
                  <c:v>114.1</c:v>
                </c:pt>
                <c:pt idx="471">
                  <c:v>113.6</c:v>
                </c:pt>
                <c:pt idx="472">
                  <c:v>113</c:v>
                </c:pt>
                <c:pt idx="473">
                  <c:v>113</c:v>
                </c:pt>
                <c:pt idx="474">
                  <c:v>113</c:v>
                </c:pt>
                <c:pt idx="475">
                  <c:v>113</c:v>
                </c:pt>
                <c:pt idx="476">
                  <c:v>113</c:v>
                </c:pt>
                <c:pt idx="477">
                  <c:v>113.2</c:v>
                </c:pt>
                <c:pt idx="478">
                  <c:v>112.6</c:v>
                </c:pt>
                <c:pt idx="479">
                  <c:v>112.3</c:v>
                </c:pt>
                <c:pt idx="480">
                  <c:v>112.3</c:v>
                </c:pt>
                <c:pt idx="481">
                  <c:v>112.3</c:v>
                </c:pt>
                <c:pt idx="482">
                  <c:v>112.8</c:v>
                </c:pt>
                <c:pt idx="483">
                  <c:v>112.8</c:v>
                </c:pt>
                <c:pt idx="484">
                  <c:v>113</c:v>
                </c:pt>
                <c:pt idx="485">
                  <c:v>112.7</c:v>
                </c:pt>
                <c:pt idx="486">
                  <c:v>112</c:v>
                </c:pt>
                <c:pt idx="487">
                  <c:v>112</c:v>
                </c:pt>
                <c:pt idx="488">
                  <c:v>112</c:v>
                </c:pt>
                <c:pt idx="489">
                  <c:v>112.2</c:v>
                </c:pt>
                <c:pt idx="490">
                  <c:v>112.5</c:v>
                </c:pt>
                <c:pt idx="491">
                  <c:v>112.5</c:v>
                </c:pt>
                <c:pt idx="492">
                  <c:v>111.9</c:v>
                </c:pt>
                <c:pt idx="493">
                  <c:v>113</c:v>
                </c:pt>
                <c:pt idx="494">
                  <c:v>113</c:v>
                </c:pt>
                <c:pt idx="495">
                  <c:v>113</c:v>
                </c:pt>
                <c:pt idx="496">
                  <c:v>113.5</c:v>
                </c:pt>
                <c:pt idx="497">
                  <c:v>113.8</c:v>
                </c:pt>
                <c:pt idx="498">
                  <c:v>114</c:v>
                </c:pt>
                <c:pt idx="499">
                  <c:v>114.7</c:v>
                </c:pt>
                <c:pt idx="500">
                  <c:v>115.2</c:v>
                </c:pt>
                <c:pt idx="501">
                  <c:v>115.2</c:v>
                </c:pt>
                <c:pt idx="502">
                  <c:v>115.2</c:v>
                </c:pt>
                <c:pt idx="503">
                  <c:v>116.3</c:v>
                </c:pt>
                <c:pt idx="504">
                  <c:v>116.2</c:v>
                </c:pt>
                <c:pt idx="505">
                  <c:v>116.7</c:v>
                </c:pt>
                <c:pt idx="506">
                  <c:v>116.9</c:v>
                </c:pt>
                <c:pt idx="507">
                  <c:v>117.4</c:v>
                </c:pt>
                <c:pt idx="508">
                  <c:v>117.4</c:v>
                </c:pt>
                <c:pt idx="509">
                  <c:v>117.4</c:v>
                </c:pt>
                <c:pt idx="510">
                  <c:v>117.1</c:v>
                </c:pt>
                <c:pt idx="511">
                  <c:v>117.1</c:v>
                </c:pt>
                <c:pt idx="512">
                  <c:v>115.7</c:v>
                </c:pt>
                <c:pt idx="513">
                  <c:v>114.8</c:v>
                </c:pt>
                <c:pt idx="514">
                  <c:v>114.4</c:v>
                </c:pt>
                <c:pt idx="515">
                  <c:v>114.4</c:v>
                </c:pt>
                <c:pt idx="516">
                  <c:v>114.4</c:v>
                </c:pt>
                <c:pt idx="517">
                  <c:v>114.4</c:v>
                </c:pt>
                <c:pt idx="518">
                  <c:v>114.3</c:v>
                </c:pt>
                <c:pt idx="519">
                  <c:v>114.6</c:v>
                </c:pt>
                <c:pt idx="520">
                  <c:v>113.5</c:v>
                </c:pt>
                <c:pt idx="521">
                  <c:v>114.2</c:v>
                </c:pt>
                <c:pt idx="522">
                  <c:v>114.2</c:v>
                </c:pt>
                <c:pt idx="523">
                  <c:v>114.2</c:v>
                </c:pt>
                <c:pt idx="524">
                  <c:v>114.2</c:v>
                </c:pt>
                <c:pt idx="525">
                  <c:v>113.5</c:v>
                </c:pt>
                <c:pt idx="526">
                  <c:v>113</c:v>
                </c:pt>
                <c:pt idx="527">
                  <c:v>113.6</c:v>
                </c:pt>
                <c:pt idx="528">
                  <c:v>114.3</c:v>
                </c:pt>
                <c:pt idx="529">
                  <c:v>114.3</c:v>
                </c:pt>
                <c:pt idx="530">
                  <c:v>114.3</c:v>
                </c:pt>
                <c:pt idx="531">
                  <c:v>113.4</c:v>
                </c:pt>
                <c:pt idx="532">
                  <c:v>114.5</c:v>
                </c:pt>
                <c:pt idx="533">
                  <c:v>115.2</c:v>
                </c:pt>
                <c:pt idx="534">
                  <c:v>115.1</c:v>
                </c:pt>
                <c:pt idx="535">
                  <c:v>114.8</c:v>
                </c:pt>
                <c:pt idx="536">
                  <c:v>114.8</c:v>
                </c:pt>
                <c:pt idx="537">
                  <c:v>114.8</c:v>
                </c:pt>
                <c:pt idx="538">
                  <c:v>114.7</c:v>
                </c:pt>
                <c:pt idx="539">
                  <c:v>115.2</c:v>
                </c:pt>
                <c:pt idx="540">
                  <c:v>114.4</c:v>
                </c:pt>
                <c:pt idx="541">
                  <c:v>114.1</c:v>
                </c:pt>
                <c:pt idx="542">
                  <c:v>113.6</c:v>
                </c:pt>
                <c:pt idx="543">
                  <c:v>113.6</c:v>
                </c:pt>
                <c:pt idx="544">
                  <c:v>113.6</c:v>
                </c:pt>
                <c:pt idx="545">
                  <c:v>112.1</c:v>
                </c:pt>
                <c:pt idx="546">
                  <c:v>112.1</c:v>
                </c:pt>
                <c:pt idx="547">
                  <c:v>111.2</c:v>
                </c:pt>
                <c:pt idx="548">
                  <c:v>109.6</c:v>
                </c:pt>
                <c:pt idx="549">
                  <c:v>110.7</c:v>
                </c:pt>
                <c:pt idx="550">
                  <c:v>110.7</c:v>
                </c:pt>
                <c:pt idx="551">
                  <c:v>110.7</c:v>
                </c:pt>
                <c:pt idx="552">
                  <c:v>111.3</c:v>
                </c:pt>
                <c:pt idx="553">
                  <c:v>110.9</c:v>
                </c:pt>
                <c:pt idx="554">
                  <c:v>110.4</c:v>
                </c:pt>
                <c:pt idx="555">
                  <c:v>111.2</c:v>
                </c:pt>
                <c:pt idx="556">
                  <c:v>111.8</c:v>
                </c:pt>
                <c:pt idx="557">
                  <c:v>111.8</c:v>
                </c:pt>
                <c:pt idx="558">
                  <c:v>111.8</c:v>
                </c:pt>
                <c:pt idx="559">
                  <c:v>112.9</c:v>
                </c:pt>
                <c:pt idx="560">
                  <c:v>112.8</c:v>
                </c:pt>
                <c:pt idx="561">
                  <c:v>113</c:v>
                </c:pt>
                <c:pt idx="562">
                  <c:v>112.8</c:v>
                </c:pt>
                <c:pt idx="563">
                  <c:v>112.9</c:v>
                </c:pt>
                <c:pt idx="564">
                  <c:v>112.9</c:v>
                </c:pt>
                <c:pt idx="565">
                  <c:v>113.5</c:v>
                </c:pt>
                <c:pt idx="566">
                  <c:v>113</c:v>
                </c:pt>
                <c:pt idx="567">
                  <c:v>113</c:v>
                </c:pt>
                <c:pt idx="568">
                  <c:v>114.4</c:v>
                </c:pt>
                <c:pt idx="569">
                  <c:v>114.9</c:v>
                </c:pt>
                <c:pt idx="570">
                  <c:v>114.7</c:v>
                </c:pt>
                <c:pt idx="571">
                  <c:v>114.7</c:v>
                </c:pt>
                <c:pt idx="572">
                  <c:v>114.7</c:v>
                </c:pt>
                <c:pt idx="573">
                  <c:v>114.5</c:v>
                </c:pt>
                <c:pt idx="574">
                  <c:v>115</c:v>
                </c:pt>
                <c:pt idx="575">
                  <c:v>115.2</c:v>
                </c:pt>
                <c:pt idx="576">
                  <c:v>115.1</c:v>
                </c:pt>
                <c:pt idx="577">
                  <c:v>115.1</c:v>
                </c:pt>
                <c:pt idx="578">
                  <c:v>115.1</c:v>
                </c:pt>
                <c:pt idx="579">
                  <c:v>115.1</c:v>
                </c:pt>
                <c:pt idx="580">
                  <c:v>115.1</c:v>
                </c:pt>
                <c:pt idx="581">
                  <c:v>115.6</c:v>
                </c:pt>
                <c:pt idx="582">
                  <c:v>116.8</c:v>
                </c:pt>
                <c:pt idx="583">
                  <c:v>117.1</c:v>
                </c:pt>
                <c:pt idx="584">
                  <c:v>117.8</c:v>
                </c:pt>
                <c:pt idx="585">
                  <c:v>117.8</c:v>
                </c:pt>
                <c:pt idx="586">
                  <c:v>117.8</c:v>
                </c:pt>
                <c:pt idx="587">
                  <c:v>120.3</c:v>
                </c:pt>
                <c:pt idx="588">
                  <c:v>121.2</c:v>
                </c:pt>
                <c:pt idx="589">
                  <c:v>121.7</c:v>
                </c:pt>
                <c:pt idx="590">
                  <c:v>121.5</c:v>
                </c:pt>
                <c:pt idx="591">
                  <c:v>121.9</c:v>
                </c:pt>
                <c:pt idx="592">
                  <c:v>121.9</c:v>
                </c:pt>
                <c:pt idx="593">
                  <c:v>121.9</c:v>
                </c:pt>
                <c:pt idx="594">
                  <c:v>122.1</c:v>
                </c:pt>
                <c:pt idx="595">
                  <c:v>121.5</c:v>
                </c:pt>
                <c:pt idx="596">
                  <c:v>121.7</c:v>
                </c:pt>
                <c:pt idx="597">
                  <c:v>123.2</c:v>
                </c:pt>
                <c:pt idx="598">
                  <c:v>124.7</c:v>
                </c:pt>
                <c:pt idx="599">
                  <c:v>124.7</c:v>
                </c:pt>
                <c:pt idx="600">
                  <c:v>124.7</c:v>
                </c:pt>
                <c:pt idx="601">
                  <c:v>124.5</c:v>
                </c:pt>
                <c:pt idx="602">
                  <c:v>124.7</c:v>
                </c:pt>
                <c:pt idx="603">
                  <c:v>123</c:v>
                </c:pt>
                <c:pt idx="604">
                  <c:v>123.6</c:v>
                </c:pt>
                <c:pt idx="605">
                  <c:v>124.1</c:v>
                </c:pt>
                <c:pt idx="606">
                  <c:v>124.1</c:v>
                </c:pt>
                <c:pt idx="607">
                  <c:v>124.1</c:v>
                </c:pt>
                <c:pt idx="608">
                  <c:v>124.1</c:v>
                </c:pt>
                <c:pt idx="609">
                  <c:v>124.7</c:v>
                </c:pt>
                <c:pt idx="610">
                  <c:v>125.9</c:v>
                </c:pt>
                <c:pt idx="611">
                  <c:v>126.6</c:v>
                </c:pt>
                <c:pt idx="612">
                  <c:v>126.3</c:v>
                </c:pt>
                <c:pt idx="613">
                  <c:v>126.3</c:v>
                </c:pt>
                <c:pt idx="614">
                  <c:v>126.3</c:v>
                </c:pt>
                <c:pt idx="615">
                  <c:v>126.4</c:v>
                </c:pt>
                <c:pt idx="616">
                  <c:v>126</c:v>
                </c:pt>
                <c:pt idx="617">
                  <c:v>125.1</c:v>
                </c:pt>
                <c:pt idx="618">
                  <c:v>125.9</c:v>
                </c:pt>
                <c:pt idx="619">
                  <c:v>126.2</c:v>
                </c:pt>
                <c:pt idx="620">
                  <c:v>126.2</c:v>
                </c:pt>
                <c:pt idx="621">
                  <c:v>126.2</c:v>
                </c:pt>
                <c:pt idx="622">
                  <c:v>125.1</c:v>
                </c:pt>
                <c:pt idx="623">
                  <c:v>125.3</c:v>
                </c:pt>
                <c:pt idx="624">
                  <c:v>125.7</c:v>
                </c:pt>
                <c:pt idx="625">
                  <c:v>125.9</c:v>
                </c:pt>
                <c:pt idx="626">
                  <c:v>127.3</c:v>
                </c:pt>
                <c:pt idx="627">
                  <c:v>127.3</c:v>
                </c:pt>
                <c:pt idx="628">
                  <c:v>127.3</c:v>
                </c:pt>
                <c:pt idx="629">
                  <c:v>128.5</c:v>
                </c:pt>
                <c:pt idx="630">
                  <c:v>128.1</c:v>
                </c:pt>
                <c:pt idx="631">
                  <c:v>125.4</c:v>
                </c:pt>
                <c:pt idx="632">
                  <c:v>124.8</c:v>
                </c:pt>
                <c:pt idx="633">
                  <c:v>125.7</c:v>
                </c:pt>
                <c:pt idx="634">
                  <c:v>125.4</c:v>
                </c:pt>
                <c:pt idx="635">
                  <c:v>125.4</c:v>
                </c:pt>
                <c:pt idx="636">
                  <c:v>125.4</c:v>
                </c:pt>
                <c:pt idx="637">
                  <c:v>123.5</c:v>
                </c:pt>
                <c:pt idx="638">
                  <c:v>124.7</c:v>
                </c:pt>
                <c:pt idx="639">
                  <c:v>124.1</c:v>
                </c:pt>
                <c:pt idx="640">
                  <c:v>124.1</c:v>
                </c:pt>
                <c:pt idx="641">
                  <c:v>124.1</c:v>
                </c:pt>
                <c:pt idx="642">
                  <c:v>124.1</c:v>
                </c:pt>
                <c:pt idx="643">
                  <c:v>126.4</c:v>
                </c:pt>
                <c:pt idx="644">
                  <c:v>125.1</c:v>
                </c:pt>
                <c:pt idx="645">
                  <c:v>126.3</c:v>
                </c:pt>
                <c:pt idx="646">
                  <c:v>126.1</c:v>
                </c:pt>
                <c:pt idx="647">
                  <c:v>127.1</c:v>
                </c:pt>
                <c:pt idx="648">
                  <c:v>127.1</c:v>
                </c:pt>
                <c:pt idx="649">
                  <c:v>127.1</c:v>
                </c:pt>
                <c:pt idx="650">
                  <c:v>126.6</c:v>
                </c:pt>
                <c:pt idx="651">
                  <c:v>127.5</c:v>
                </c:pt>
                <c:pt idx="652">
                  <c:v>127.5</c:v>
                </c:pt>
                <c:pt idx="653">
                  <c:v>126.3</c:v>
                </c:pt>
                <c:pt idx="654">
                  <c:v>126.6</c:v>
                </c:pt>
                <c:pt idx="655">
                  <c:v>126.6</c:v>
                </c:pt>
                <c:pt idx="656">
                  <c:v>126.6</c:v>
                </c:pt>
                <c:pt idx="657">
                  <c:v>125.7</c:v>
                </c:pt>
                <c:pt idx="658">
                  <c:v>126.4</c:v>
                </c:pt>
                <c:pt idx="659">
                  <c:v>127</c:v>
                </c:pt>
                <c:pt idx="660">
                  <c:v>127.4</c:v>
                </c:pt>
                <c:pt idx="661">
                  <c:v>128.1</c:v>
                </c:pt>
                <c:pt idx="662">
                  <c:v>128.1</c:v>
                </c:pt>
                <c:pt idx="663">
                  <c:v>128.1</c:v>
                </c:pt>
                <c:pt idx="664">
                  <c:v>128.6</c:v>
                </c:pt>
                <c:pt idx="665">
                  <c:v>129.1</c:v>
                </c:pt>
                <c:pt idx="666">
                  <c:v>128.19999999999999</c:v>
                </c:pt>
                <c:pt idx="667">
                  <c:v>129.19999999999999</c:v>
                </c:pt>
                <c:pt idx="668">
                  <c:v>129.1</c:v>
                </c:pt>
                <c:pt idx="669">
                  <c:v>129.1</c:v>
                </c:pt>
                <c:pt idx="670">
                  <c:v>129.1</c:v>
                </c:pt>
                <c:pt idx="671">
                  <c:v>128.6</c:v>
                </c:pt>
                <c:pt idx="672">
                  <c:v>129.1</c:v>
                </c:pt>
                <c:pt idx="673">
                  <c:v>127.6</c:v>
                </c:pt>
                <c:pt idx="674">
                  <c:v>127.8</c:v>
                </c:pt>
                <c:pt idx="675">
                  <c:v>129.9</c:v>
                </c:pt>
                <c:pt idx="676">
                  <c:v>130.1</c:v>
                </c:pt>
                <c:pt idx="677">
                  <c:v>130.1</c:v>
                </c:pt>
                <c:pt idx="678">
                  <c:v>130.30000000000001</c:v>
                </c:pt>
                <c:pt idx="679">
                  <c:v>130</c:v>
                </c:pt>
                <c:pt idx="680">
                  <c:v>130.69999999999999</c:v>
                </c:pt>
                <c:pt idx="681">
                  <c:v>130.80000000000001</c:v>
                </c:pt>
                <c:pt idx="682">
                  <c:v>130.80000000000001</c:v>
                </c:pt>
                <c:pt idx="683">
                  <c:v>130.80000000000001</c:v>
                </c:pt>
                <c:pt idx="684">
                  <c:v>130.80000000000001</c:v>
                </c:pt>
                <c:pt idx="685">
                  <c:v>129.80000000000001</c:v>
                </c:pt>
                <c:pt idx="686">
                  <c:v>129.9</c:v>
                </c:pt>
                <c:pt idx="687">
                  <c:v>127.9</c:v>
                </c:pt>
                <c:pt idx="688">
                  <c:v>128.80000000000001</c:v>
                </c:pt>
                <c:pt idx="689">
                  <c:v>128</c:v>
                </c:pt>
                <c:pt idx="690">
                  <c:v>128</c:v>
                </c:pt>
                <c:pt idx="691">
                  <c:v>128</c:v>
                </c:pt>
                <c:pt idx="692">
                  <c:v>128.19999999999999</c:v>
                </c:pt>
                <c:pt idx="693">
                  <c:v>126.8</c:v>
                </c:pt>
                <c:pt idx="694">
                  <c:v>127</c:v>
                </c:pt>
                <c:pt idx="695">
                  <c:v>128</c:v>
                </c:pt>
                <c:pt idx="696">
                  <c:v>128.5</c:v>
                </c:pt>
                <c:pt idx="697">
                  <c:v>128.5</c:v>
                </c:pt>
                <c:pt idx="698">
                  <c:v>128.5</c:v>
                </c:pt>
                <c:pt idx="699">
                  <c:v>128.5</c:v>
                </c:pt>
                <c:pt idx="700">
                  <c:v>127.9</c:v>
                </c:pt>
                <c:pt idx="701">
                  <c:v>128.6</c:v>
                </c:pt>
                <c:pt idx="702">
                  <c:v>129.80000000000001</c:v>
                </c:pt>
                <c:pt idx="703">
                  <c:v>129.80000000000001</c:v>
                </c:pt>
                <c:pt idx="704">
                  <c:v>129.80000000000001</c:v>
                </c:pt>
                <c:pt idx="705">
                  <c:v>129.80000000000001</c:v>
                </c:pt>
                <c:pt idx="706">
                  <c:v>130.6</c:v>
                </c:pt>
                <c:pt idx="707">
                  <c:v>130.5</c:v>
                </c:pt>
                <c:pt idx="708">
                  <c:v>130.4</c:v>
                </c:pt>
                <c:pt idx="709">
                  <c:v>130.9</c:v>
                </c:pt>
                <c:pt idx="710">
                  <c:v>130.9</c:v>
                </c:pt>
                <c:pt idx="711">
                  <c:v>130.9</c:v>
                </c:pt>
                <c:pt idx="712">
                  <c:v>130.9</c:v>
                </c:pt>
                <c:pt idx="713">
                  <c:v>131.80000000000001</c:v>
                </c:pt>
                <c:pt idx="714">
                  <c:v>131.6</c:v>
                </c:pt>
                <c:pt idx="715">
                  <c:v>132.30000000000001</c:v>
                </c:pt>
                <c:pt idx="716">
                  <c:v>132.30000000000001</c:v>
                </c:pt>
                <c:pt idx="717">
                  <c:v>130.9</c:v>
                </c:pt>
                <c:pt idx="718">
                  <c:v>130.9</c:v>
                </c:pt>
                <c:pt idx="719">
                  <c:v>130.9</c:v>
                </c:pt>
                <c:pt idx="720">
                  <c:v>129.5</c:v>
                </c:pt>
                <c:pt idx="721">
                  <c:v>128.80000000000001</c:v>
                </c:pt>
                <c:pt idx="722">
                  <c:v>128.80000000000001</c:v>
                </c:pt>
                <c:pt idx="723">
                  <c:v>127.9</c:v>
                </c:pt>
                <c:pt idx="724">
                  <c:v>128.80000000000001</c:v>
                </c:pt>
                <c:pt idx="725">
                  <c:v>128.80000000000001</c:v>
                </c:pt>
                <c:pt idx="726">
                  <c:v>128.80000000000001</c:v>
                </c:pt>
                <c:pt idx="727">
                  <c:v>129.9</c:v>
                </c:pt>
                <c:pt idx="728">
                  <c:v>130</c:v>
                </c:pt>
                <c:pt idx="729">
                  <c:v>130.19999999999999</c:v>
                </c:pt>
                <c:pt idx="730">
                  <c:v>131.19999999999999</c:v>
                </c:pt>
                <c:pt idx="731">
                  <c:v>130.30000000000001</c:v>
                </c:pt>
                <c:pt idx="732">
                  <c:v>130.30000000000001</c:v>
                </c:pt>
                <c:pt idx="733">
                  <c:v>130.30000000000001</c:v>
                </c:pt>
                <c:pt idx="734">
                  <c:v>131.6</c:v>
                </c:pt>
                <c:pt idx="735">
                  <c:v>131.4</c:v>
                </c:pt>
                <c:pt idx="736">
                  <c:v>131.4</c:v>
                </c:pt>
                <c:pt idx="737">
                  <c:v>131.69999999999999</c:v>
                </c:pt>
                <c:pt idx="738">
                  <c:v>130.69999999999999</c:v>
                </c:pt>
                <c:pt idx="739">
                  <c:v>130.69999999999999</c:v>
                </c:pt>
                <c:pt idx="740">
                  <c:v>130.69999999999999</c:v>
                </c:pt>
                <c:pt idx="741">
                  <c:v>130.5</c:v>
                </c:pt>
                <c:pt idx="742">
                  <c:v>129.69999999999999</c:v>
                </c:pt>
                <c:pt idx="743">
                  <c:v>129.69999999999999</c:v>
                </c:pt>
                <c:pt idx="744">
                  <c:v>127.7</c:v>
                </c:pt>
                <c:pt idx="745">
                  <c:v>128.19999999999999</c:v>
                </c:pt>
                <c:pt idx="746">
                  <c:v>128.19999999999999</c:v>
                </c:pt>
                <c:pt idx="747">
                  <c:v>128.19999999999999</c:v>
                </c:pt>
                <c:pt idx="748">
                  <c:v>128.5</c:v>
                </c:pt>
                <c:pt idx="749">
                  <c:v>129.19999999999999</c:v>
                </c:pt>
                <c:pt idx="750">
                  <c:v>129.1</c:v>
                </c:pt>
                <c:pt idx="751">
                  <c:v>130.30000000000001</c:v>
                </c:pt>
                <c:pt idx="752">
                  <c:v>130.6</c:v>
                </c:pt>
                <c:pt idx="753">
                  <c:v>130.80000000000001</c:v>
                </c:pt>
                <c:pt idx="754">
                  <c:v>130.80000000000001</c:v>
                </c:pt>
                <c:pt idx="755">
                  <c:v>130.80000000000001</c:v>
                </c:pt>
                <c:pt idx="756">
                  <c:v>131</c:v>
                </c:pt>
                <c:pt idx="757">
                  <c:v>131.4</c:v>
                </c:pt>
                <c:pt idx="758">
                  <c:v>133.5</c:v>
                </c:pt>
                <c:pt idx="759">
                  <c:v>133.5</c:v>
                </c:pt>
                <c:pt idx="760">
                  <c:v>133.5</c:v>
                </c:pt>
                <c:pt idx="761">
                  <c:v>133.5</c:v>
                </c:pt>
                <c:pt idx="762">
                  <c:v>133.30000000000001</c:v>
                </c:pt>
                <c:pt idx="763">
                  <c:v>133.1</c:v>
                </c:pt>
                <c:pt idx="764">
                  <c:v>132</c:v>
                </c:pt>
                <c:pt idx="765">
                  <c:v>130.69999999999999</c:v>
                </c:pt>
                <c:pt idx="766">
                  <c:v>131</c:v>
                </c:pt>
                <c:pt idx="767">
                  <c:v>131</c:v>
                </c:pt>
                <c:pt idx="768">
                  <c:v>131</c:v>
                </c:pt>
                <c:pt idx="769">
                  <c:v>135.30000000000001</c:v>
                </c:pt>
                <c:pt idx="770">
                  <c:v>127.2</c:v>
                </c:pt>
                <c:pt idx="771">
                  <c:v>131.5</c:v>
                </c:pt>
                <c:pt idx="772">
                  <c:v>132.69999999999999</c:v>
                </c:pt>
                <c:pt idx="773">
                  <c:v>135.4</c:v>
                </c:pt>
                <c:pt idx="774">
                  <c:v>135.4</c:v>
                </c:pt>
                <c:pt idx="775">
                  <c:v>135.4</c:v>
                </c:pt>
                <c:pt idx="776">
                  <c:v>135.19999999999999</c:v>
                </c:pt>
                <c:pt idx="777">
                  <c:v>135.30000000000001</c:v>
                </c:pt>
                <c:pt idx="778">
                  <c:v>135.6</c:v>
                </c:pt>
                <c:pt idx="779">
                  <c:v>136</c:v>
                </c:pt>
                <c:pt idx="780">
                  <c:v>136.4</c:v>
                </c:pt>
                <c:pt idx="781">
                  <c:v>136.4</c:v>
                </c:pt>
                <c:pt idx="782">
                  <c:v>136.4</c:v>
                </c:pt>
                <c:pt idx="783">
                  <c:v>136.4</c:v>
                </c:pt>
                <c:pt idx="784">
                  <c:v>137</c:v>
                </c:pt>
                <c:pt idx="785">
                  <c:v>136.69999999999999</c:v>
                </c:pt>
                <c:pt idx="786">
                  <c:v>137</c:v>
                </c:pt>
                <c:pt idx="787">
                  <c:v>136.6</c:v>
                </c:pt>
                <c:pt idx="788">
                  <c:v>136.6</c:v>
                </c:pt>
                <c:pt idx="789">
                  <c:v>136.6</c:v>
                </c:pt>
                <c:pt idx="790">
                  <c:v>136.80000000000001</c:v>
                </c:pt>
                <c:pt idx="791">
                  <c:v>137.9</c:v>
                </c:pt>
                <c:pt idx="792">
                  <c:v>138.80000000000001</c:v>
                </c:pt>
                <c:pt idx="793">
                  <c:v>139.80000000000001</c:v>
                </c:pt>
                <c:pt idx="794">
                  <c:v>139.6</c:v>
                </c:pt>
                <c:pt idx="795">
                  <c:v>139.6</c:v>
                </c:pt>
                <c:pt idx="796">
                  <c:v>139.6</c:v>
                </c:pt>
                <c:pt idx="797">
                  <c:v>140.4</c:v>
                </c:pt>
                <c:pt idx="798">
                  <c:v>140.30000000000001</c:v>
                </c:pt>
                <c:pt idx="799">
                  <c:v>141.19999999999999</c:v>
                </c:pt>
                <c:pt idx="800">
                  <c:v>141.30000000000001</c:v>
                </c:pt>
                <c:pt idx="801">
                  <c:v>141.4</c:v>
                </c:pt>
                <c:pt idx="802">
                  <c:v>141.4</c:v>
                </c:pt>
                <c:pt idx="803">
                  <c:v>141.4</c:v>
                </c:pt>
                <c:pt idx="804">
                  <c:v>141.4</c:v>
                </c:pt>
                <c:pt idx="805">
                  <c:v>142.1</c:v>
                </c:pt>
                <c:pt idx="806">
                  <c:v>141.4</c:v>
                </c:pt>
                <c:pt idx="807">
                  <c:v>141.4</c:v>
                </c:pt>
                <c:pt idx="808">
                  <c:v>142.5</c:v>
                </c:pt>
                <c:pt idx="809">
                  <c:v>142.5</c:v>
                </c:pt>
                <c:pt idx="810">
                  <c:v>142.5</c:v>
                </c:pt>
                <c:pt idx="811">
                  <c:v>142.9</c:v>
                </c:pt>
                <c:pt idx="812">
                  <c:v>143.1</c:v>
                </c:pt>
                <c:pt idx="813">
                  <c:v>143.1</c:v>
                </c:pt>
                <c:pt idx="814">
                  <c:v>144.19999999999999</c:v>
                </c:pt>
                <c:pt idx="815">
                  <c:v>142.6</c:v>
                </c:pt>
                <c:pt idx="816">
                  <c:v>142.6</c:v>
                </c:pt>
                <c:pt idx="817">
                  <c:v>142.6</c:v>
                </c:pt>
                <c:pt idx="818">
                  <c:v>142.5</c:v>
                </c:pt>
                <c:pt idx="819">
                  <c:v>142.30000000000001</c:v>
                </c:pt>
                <c:pt idx="820">
                  <c:v>141.9</c:v>
                </c:pt>
                <c:pt idx="821">
                  <c:v>141.9</c:v>
                </c:pt>
                <c:pt idx="822">
                  <c:v>144.4</c:v>
                </c:pt>
                <c:pt idx="823">
                  <c:v>144.4</c:v>
                </c:pt>
                <c:pt idx="824">
                  <c:v>144.4</c:v>
                </c:pt>
                <c:pt idx="825">
                  <c:v>144.4</c:v>
                </c:pt>
                <c:pt idx="826">
                  <c:v>144.5</c:v>
                </c:pt>
                <c:pt idx="827">
                  <c:v>145.1</c:v>
                </c:pt>
                <c:pt idx="828">
                  <c:v>145.4</c:v>
                </c:pt>
                <c:pt idx="829">
                  <c:v>143.69999999999999</c:v>
                </c:pt>
                <c:pt idx="830">
                  <c:v>143.69999999999999</c:v>
                </c:pt>
                <c:pt idx="831">
                  <c:v>143.69999999999999</c:v>
                </c:pt>
                <c:pt idx="832">
                  <c:v>139.9</c:v>
                </c:pt>
                <c:pt idx="833">
                  <c:v>139.5</c:v>
                </c:pt>
                <c:pt idx="834">
                  <c:v>141.30000000000001</c:v>
                </c:pt>
                <c:pt idx="835">
                  <c:v>140.19999999999999</c:v>
                </c:pt>
                <c:pt idx="836">
                  <c:v>141.69999999999999</c:v>
                </c:pt>
                <c:pt idx="837">
                  <c:v>141.69999999999999</c:v>
                </c:pt>
                <c:pt idx="838">
                  <c:v>141.69999999999999</c:v>
                </c:pt>
                <c:pt idx="839">
                  <c:v>141.6</c:v>
                </c:pt>
                <c:pt idx="840">
                  <c:v>140.30000000000001</c:v>
                </c:pt>
                <c:pt idx="841">
                  <c:v>140.4</c:v>
                </c:pt>
                <c:pt idx="842">
                  <c:v>140.4</c:v>
                </c:pt>
                <c:pt idx="843">
                  <c:v>142.69999999999999</c:v>
                </c:pt>
                <c:pt idx="844">
                  <c:v>142.69999999999999</c:v>
                </c:pt>
                <c:pt idx="845">
                  <c:v>142.69999999999999</c:v>
                </c:pt>
                <c:pt idx="846">
                  <c:v>142.9</c:v>
                </c:pt>
                <c:pt idx="847">
                  <c:v>143.6</c:v>
                </c:pt>
                <c:pt idx="848">
                  <c:v>144</c:v>
                </c:pt>
                <c:pt idx="849">
                  <c:v>144.30000000000001</c:v>
                </c:pt>
                <c:pt idx="850">
                  <c:v>144.30000000000001</c:v>
                </c:pt>
                <c:pt idx="851">
                  <c:v>144.30000000000001</c:v>
                </c:pt>
                <c:pt idx="852">
                  <c:v>144.30000000000001</c:v>
                </c:pt>
                <c:pt idx="853">
                  <c:v>145.4</c:v>
                </c:pt>
                <c:pt idx="854">
                  <c:v>145.5</c:v>
                </c:pt>
                <c:pt idx="855">
                  <c:v>145.69999999999999</c:v>
                </c:pt>
                <c:pt idx="856">
                  <c:v>146.19999999999999</c:v>
                </c:pt>
                <c:pt idx="857">
                  <c:v>146.69999999999999</c:v>
                </c:pt>
                <c:pt idx="858">
                  <c:v>146.69999999999999</c:v>
                </c:pt>
              </c:numCache>
            </c:numRef>
          </c:val>
          <c:smooth val="0"/>
          <c:extLst>
            <c:ext xmlns:c16="http://schemas.microsoft.com/office/drawing/2014/chart" uri="{C3380CC4-5D6E-409C-BE32-E72D297353CC}">
              <c16:uniqueId val="{00000002-9BD6-45C1-8952-AA7DDFC816A9}"/>
            </c:ext>
          </c:extLst>
        </c:ser>
        <c:ser>
          <c:idx val="3"/>
          <c:order val="3"/>
          <c:tx>
            <c:strRef>
              <c:f>'benchmark comparison chart'!$AF$1</c:f>
              <c:strCache>
                <c:ptCount val="1"/>
                <c:pt idx="0">
                  <c:v>BSE Smallcap 250</c:v>
                </c:pt>
              </c:strCache>
            </c:strRef>
          </c:tx>
          <c:spPr>
            <a:ln w="22225" cap="rnd" cmpd="sng" algn="ctr">
              <a:solidFill>
                <a:schemeClr val="accent4"/>
              </a:solidFill>
              <a:round/>
            </a:ln>
            <a:effectLst/>
          </c:spPr>
          <c:marker>
            <c:symbol val="none"/>
          </c:marker>
          <c:cat>
            <c:numRef>
              <c:f>'benchmark comparison chart'!$AB$2:$AB$860</c:f>
              <c:numCache>
                <c:formatCode>d\-mmm\-yy</c:formatCode>
                <c:ptCount val="859"/>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numCache>
            </c:numRef>
          </c:cat>
          <c:val>
            <c:numRef>
              <c:f>'benchmark comparison chart'!$AF$2:$AF$860</c:f>
              <c:numCache>
                <c:formatCode>General</c:formatCode>
                <c:ptCount val="859"/>
                <c:pt idx="0">
                  <c:v>100</c:v>
                </c:pt>
                <c:pt idx="1">
                  <c:v>99.5</c:v>
                </c:pt>
                <c:pt idx="2">
                  <c:v>99.6</c:v>
                </c:pt>
                <c:pt idx="3">
                  <c:v>98.5</c:v>
                </c:pt>
                <c:pt idx="4">
                  <c:v>98.5</c:v>
                </c:pt>
                <c:pt idx="5">
                  <c:v>98.5</c:v>
                </c:pt>
                <c:pt idx="6">
                  <c:v>97.6</c:v>
                </c:pt>
                <c:pt idx="7">
                  <c:v>97.6</c:v>
                </c:pt>
                <c:pt idx="8">
                  <c:v>95.3</c:v>
                </c:pt>
                <c:pt idx="9">
                  <c:v>94.9</c:v>
                </c:pt>
                <c:pt idx="10">
                  <c:v>92.9</c:v>
                </c:pt>
                <c:pt idx="11">
                  <c:v>92.9</c:v>
                </c:pt>
                <c:pt idx="12">
                  <c:v>92.9</c:v>
                </c:pt>
                <c:pt idx="13">
                  <c:v>91.4</c:v>
                </c:pt>
                <c:pt idx="14">
                  <c:v>89.7</c:v>
                </c:pt>
                <c:pt idx="15">
                  <c:v>87.2</c:v>
                </c:pt>
                <c:pt idx="16">
                  <c:v>85.6</c:v>
                </c:pt>
                <c:pt idx="17">
                  <c:v>86.5</c:v>
                </c:pt>
                <c:pt idx="18">
                  <c:v>86.5</c:v>
                </c:pt>
                <c:pt idx="19">
                  <c:v>86.5</c:v>
                </c:pt>
                <c:pt idx="20">
                  <c:v>87.5</c:v>
                </c:pt>
                <c:pt idx="21">
                  <c:v>90.1</c:v>
                </c:pt>
                <c:pt idx="22">
                  <c:v>90.4</c:v>
                </c:pt>
                <c:pt idx="23">
                  <c:v>88.5</c:v>
                </c:pt>
                <c:pt idx="24">
                  <c:v>90.4</c:v>
                </c:pt>
                <c:pt idx="25">
                  <c:v>90.4</c:v>
                </c:pt>
                <c:pt idx="26">
                  <c:v>90.4</c:v>
                </c:pt>
                <c:pt idx="27">
                  <c:v>89.8</c:v>
                </c:pt>
                <c:pt idx="28">
                  <c:v>88.8</c:v>
                </c:pt>
                <c:pt idx="29">
                  <c:v>86.1</c:v>
                </c:pt>
                <c:pt idx="30">
                  <c:v>86.8</c:v>
                </c:pt>
                <c:pt idx="31">
                  <c:v>87.8</c:v>
                </c:pt>
                <c:pt idx="32">
                  <c:v>87.8</c:v>
                </c:pt>
                <c:pt idx="33">
                  <c:v>87.8</c:v>
                </c:pt>
                <c:pt idx="34">
                  <c:v>89.7</c:v>
                </c:pt>
                <c:pt idx="35">
                  <c:v>90.5</c:v>
                </c:pt>
                <c:pt idx="36">
                  <c:v>90.9</c:v>
                </c:pt>
                <c:pt idx="37">
                  <c:v>91.5</c:v>
                </c:pt>
                <c:pt idx="38">
                  <c:v>90.5</c:v>
                </c:pt>
                <c:pt idx="39">
                  <c:v>90.5</c:v>
                </c:pt>
                <c:pt idx="40">
                  <c:v>90.5</c:v>
                </c:pt>
                <c:pt idx="41">
                  <c:v>90</c:v>
                </c:pt>
                <c:pt idx="42">
                  <c:v>89.5</c:v>
                </c:pt>
                <c:pt idx="43">
                  <c:v>89.5</c:v>
                </c:pt>
                <c:pt idx="44">
                  <c:v>89.6</c:v>
                </c:pt>
                <c:pt idx="45">
                  <c:v>88.9</c:v>
                </c:pt>
                <c:pt idx="46">
                  <c:v>88.9</c:v>
                </c:pt>
                <c:pt idx="47">
                  <c:v>88.9</c:v>
                </c:pt>
                <c:pt idx="48">
                  <c:v>85.8</c:v>
                </c:pt>
                <c:pt idx="49">
                  <c:v>85.4</c:v>
                </c:pt>
                <c:pt idx="50">
                  <c:v>85.8</c:v>
                </c:pt>
                <c:pt idx="51">
                  <c:v>83.2</c:v>
                </c:pt>
                <c:pt idx="52">
                  <c:v>82.6</c:v>
                </c:pt>
                <c:pt idx="53">
                  <c:v>82.6</c:v>
                </c:pt>
                <c:pt idx="54">
                  <c:v>82.6</c:v>
                </c:pt>
                <c:pt idx="55">
                  <c:v>80.099999999999994</c:v>
                </c:pt>
                <c:pt idx="56">
                  <c:v>82.5</c:v>
                </c:pt>
                <c:pt idx="57">
                  <c:v>81.7</c:v>
                </c:pt>
                <c:pt idx="58">
                  <c:v>82.7</c:v>
                </c:pt>
                <c:pt idx="59">
                  <c:v>84</c:v>
                </c:pt>
                <c:pt idx="60">
                  <c:v>84</c:v>
                </c:pt>
                <c:pt idx="61">
                  <c:v>84</c:v>
                </c:pt>
                <c:pt idx="62">
                  <c:v>85.3</c:v>
                </c:pt>
                <c:pt idx="63">
                  <c:v>85.4</c:v>
                </c:pt>
                <c:pt idx="64">
                  <c:v>85</c:v>
                </c:pt>
                <c:pt idx="65">
                  <c:v>84.7</c:v>
                </c:pt>
                <c:pt idx="66">
                  <c:v>84.9</c:v>
                </c:pt>
                <c:pt idx="67">
                  <c:v>84.9</c:v>
                </c:pt>
                <c:pt idx="68">
                  <c:v>84.9</c:v>
                </c:pt>
                <c:pt idx="69">
                  <c:v>85.4</c:v>
                </c:pt>
                <c:pt idx="70">
                  <c:v>85.6</c:v>
                </c:pt>
                <c:pt idx="71">
                  <c:v>86.2</c:v>
                </c:pt>
                <c:pt idx="72">
                  <c:v>87.2</c:v>
                </c:pt>
                <c:pt idx="73">
                  <c:v>87.5</c:v>
                </c:pt>
                <c:pt idx="74">
                  <c:v>87.5</c:v>
                </c:pt>
                <c:pt idx="75">
                  <c:v>87.5</c:v>
                </c:pt>
                <c:pt idx="76">
                  <c:v>88.5</c:v>
                </c:pt>
                <c:pt idx="77">
                  <c:v>88</c:v>
                </c:pt>
                <c:pt idx="78">
                  <c:v>88.2</c:v>
                </c:pt>
                <c:pt idx="79">
                  <c:v>87.7</c:v>
                </c:pt>
                <c:pt idx="80">
                  <c:v>88.3</c:v>
                </c:pt>
                <c:pt idx="81">
                  <c:v>88.3</c:v>
                </c:pt>
                <c:pt idx="82">
                  <c:v>88.3</c:v>
                </c:pt>
                <c:pt idx="83">
                  <c:v>89.5</c:v>
                </c:pt>
                <c:pt idx="84">
                  <c:v>90.1</c:v>
                </c:pt>
                <c:pt idx="85">
                  <c:v>90.5</c:v>
                </c:pt>
                <c:pt idx="86">
                  <c:v>91.2</c:v>
                </c:pt>
                <c:pt idx="87">
                  <c:v>91.5</c:v>
                </c:pt>
                <c:pt idx="88">
                  <c:v>91.5</c:v>
                </c:pt>
                <c:pt idx="89">
                  <c:v>91.5</c:v>
                </c:pt>
                <c:pt idx="90">
                  <c:v>91.2</c:v>
                </c:pt>
                <c:pt idx="91">
                  <c:v>90.4</c:v>
                </c:pt>
                <c:pt idx="92">
                  <c:v>90.7</c:v>
                </c:pt>
                <c:pt idx="93">
                  <c:v>91.3</c:v>
                </c:pt>
                <c:pt idx="94">
                  <c:v>92.4</c:v>
                </c:pt>
                <c:pt idx="95">
                  <c:v>92.4</c:v>
                </c:pt>
                <c:pt idx="96">
                  <c:v>92.4</c:v>
                </c:pt>
                <c:pt idx="97">
                  <c:v>94</c:v>
                </c:pt>
                <c:pt idx="98">
                  <c:v>94.5</c:v>
                </c:pt>
                <c:pt idx="99">
                  <c:v>94.2</c:v>
                </c:pt>
                <c:pt idx="100">
                  <c:v>94.1</c:v>
                </c:pt>
                <c:pt idx="101">
                  <c:v>94.1</c:v>
                </c:pt>
                <c:pt idx="102">
                  <c:v>94.1</c:v>
                </c:pt>
                <c:pt idx="103">
                  <c:v>94.1</c:v>
                </c:pt>
                <c:pt idx="104">
                  <c:v>94.5</c:v>
                </c:pt>
                <c:pt idx="105">
                  <c:v>94.5</c:v>
                </c:pt>
                <c:pt idx="106">
                  <c:v>94.3</c:v>
                </c:pt>
                <c:pt idx="107">
                  <c:v>94.9</c:v>
                </c:pt>
                <c:pt idx="108">
                  <c:v>95</c:v>
                </c:pt>
                <c:pt idx="109">
                  <c:v>95</c:v>
                </c:pt>
                <c:pt idx="110">
                  <c:v>95</c:v>
                </c:pt>
                <c:pt idx="111">
                  <c:v>95</c:v>
                </c:pt>
                <c:pt idx="112">
                  <c:v>95.8</c:v>
                </c:pt>
                <c:pt idx="113">
                  <c:v>96.3</c:v>
                </c:pt>
                <c:pt idx="114">
                  <c:v>96.6</c:v>
                </c:pt>
                <c:pt idx="115">
                  <c:v>95.5</c:v>
                </c:pt>
                <c:pt idx="116">
                  <c:v>95.5</c:v>
                </c:pt>
                <c:pt idx="117">
                  <c:v>95.5</c:v>
                </c:pt>
                <c:pt idx="118">
                  <c:v>94.6</c:v>
                </c:pt>
                <c:pt idx="119">
                  <c:v>95.7</c:v>
                </c:pt>
                <c:pt idx="120">
                  <c:v>96.5</c:v>
                </c:pt>
                <c:pt idx="121">
                  <c:v>96.9</c:v>
                </c:pt>
                <c:pt idx="122">
                  <c:v>97.5</c:v>
                </c:pt>
                <c:pt idx="123">
                  <c:v>97.5</c:v>
                </c:pt>
                <c:pt idx="124">
                  <c:v>97.5</c:v>
                </c:pt>
                <c:pt idx="125">
                  <c:v>97</c:v>
                </c:pt>
                <c:pt idx="126">
                  <c:v>98.1</c:v>
                </c:pt>
                <c:pt idx="127">
                  <c:v>98.1</c:v>
                </c:pt>
                <c:pt idx="128">
                  <c:v>98.4</c:v>
                </c:pt>
                <c:pt idx="129">
                  <c:v>98.6</c:v>
                </c:pt>
                <c:pt idx="130">
                  <c:v>98.6</c:v>
                </c:pt>
                <c:pt idx="131">
                  <c:v>98.6</c:v>
                </c:pt>
                <c:pt idx="132">
                  <c:v>99.5</c:v>
                </c:pt>
                <c:pt idx="133">
                  <c:v>99.8</c:v>
                </c:pt>
                <c:pt idx="134">
                  <c:v>100.6</c:v>
                </c:pt>
                <c:pt idx="135">
                  <c:v>101.3</c:v>
                </c:pt>
                <c:pt idx="136">
                  <c:v>101.1</c:v>
                </c:pt>
                <c:pt idx="137">
                  <c:v>101.1</c:v>
                </c:pt>
                <c:pt idx="138">
                  <c:v>101.1</c:v>
                </c:pt>
                <c:pt idx="139">
                  <c:v>102.1</c:v>
                </c:pt>
                <c:pt idx="140">
                  <c:v>102.3</c:v>
                </c:pt>
                <c:pt idx="141">
                  <c:v>102.5</c:v>
                </c:pt>
                <c:pt idx="142">
                  <c:v>102.4</c:v>
                </c:pt>
                <c:pt idx="143">
                  <c:v>99.8</c:v>
                </c:pt>
                <c:pt idx="144">
                  <c:v>99.8</c:v>
                </c:pt>
                <c:pt idx="145">
                  <c:v>99.8</c:v>
                </c:pt>
                <c:pt idx="146">
                  <c:v>99.3</c:v>
                </c:pt>
                <c:pt idx="147">
                  <c:v>100.5</c:v>
                </c:pt>
                <c:pt idx="148">
                  <c:v>99.8</c:v>
                </c:pt>
                <c:pt idx="149">
                  <c:v>100.5</c:v>
                </c:pt>
                <c:pt idx="150">
                  <c:v>98.5</c:v>
                </c:pt>
                <c:pt idx="151">
                  <c:v>98.5</c:v>
                </c:pt>
                <c:pt idx="152">
                  <c:v>98.5</c:v>
                </c:pt>
                <c:pt idx="153">
                  <c:v>95.3</c:v>
                </c:pt>
                <c:pt idx="154">
                  <c:v>95.8</c:v>
                </c:pt>
                <c:pt idx="155">
                  <c:v>95.5</c:v>
                </c:pt>
                <c:pt idx="156">
                  <c:v>96</c:v>
                </c:pt>
                <c:pt idx="157">
                  <c:v>97.6</c:v>
                </c:pt>
                <c:pt idx="158">
                  <c:v>97.6</c:v>
                </c:pt>
                <c:pt idx="159">
                  <c:v>97.6</c:v>
                </c:pt>
                <c:pt idx="160">
                  <c:v>97.2</c:v>
                </c:pt>
                <c:pt idx="161">
                  <c:v>98.6</c:v>
                </c:pt>
                <c:pt idx="162">
                  <c:v>98.6</c:v>
                </c:pt>
                <c:pt idx="163">
                  <c:v>99.6</c:v>
                </c:pt>
                <c:pt idx="164">
                  <c:v>99.8</c:v>
                </c:pt>
                <c:pt idx="165">
                  <c:v>99.8</c:v>
                </c:pt>
                <c:pt idx="166">
                  <c:v>99.8</c:v>
                </c:pt>
                <c:pt idx="167">
                  <c:v>99.2</c:v>
                </c:pt>
                <c:pt idx="168">
                  <c:v>97.8</c:v>
                </c:pt>
                <c:pt idx="169">
                  <c:v>98.2</c:v>
                </c:pt>
                <c:pt idx="170">
                  <c:v>97.6</c:v>
                </c:pt>
                <c:pt idx="171">
                  <c:v>97.7</c:v>
                </c:pt>
                <c:pt idx="172">
                  <c:v>97.7</c:v>
                </c:pt>
                <c:pt idx="173">
                  <c:v>97.7</c:v>
                </c:pt>
                <c:pt idx="174">
                  <c:v>98</c:v>
                </c:pt>
                <c:pt idx="175">
                  <c:v>98.7</c:v>
                </c:pt>
                <c:pt idx="176">
                  <c:v>98.7</c:v>
                </c:pt>
                <c:pt idx="177">
                  <c:v>98.8</c:v>
                </c:pt>
                <c:pt idx="178">
                  <c:v>98.5</c:v>
                </c:pt>
                <c:pt idx="179">
                  <c:v>98.5</c:v>
                </c:pt>
                <c:pt idx="180">
                  <c:v>98.5</c:v>
                </c:pt>
                <c:pt idx="181">
                  <c:v>99.4</c:v>
                </c:pt>
                <c:pt idx="182">
                  <c:v>99.2</c:v>
                </c:pt>
                <c:pt idx="183">
                  <c:v>99.2</c:v>
                </c:pt>
                <c:pt idx="184">
                  <c:v>99.5</c:v>
                </c:pt>
                <c:pt idx="185">
                  <c:v>98.9</c:v>
                </c:pt>
                <c:pt idx="186">
                  <c:v>98.9</c:v>
                </c:pt>
                <c:pt idx="187">
                  <c:v>98.9</c:v>
                </c:pt>
                <c:pt idx="188">
                  <c:v>99.3</c:v>
                </c:pt>
                <c:pt idx="189">
                  <c:v>99.5</c:v>
                </c:pt>
                <c:pt idx="190">
                  <c:v>99.5</c:v>
                </c:pt>
                <c:pt idx="191">
                  <c:v>99.6</c:v>
                </c:pt>
                <c:pt idx="192">
                  <c:v>100.1</c:v>
                </c:pt>
                <c:pt idx="193">
                  <c:v>100.1</c:v>
                </c:pt>
                <c:pt idx="194">
                  <c:v>100.1</c:v>
                </c:pt>
                <c:pt idx="195">
                  <c:v>100.8</c:v>
                </c:pt>
                <c:pt idx="196">
                  <c:v>100.8</c:v>
                </c:pt>
                <c:pt idx="197">
                  <c:v>100.6</c:v>
                </c:pt>
                <c:pt idx="198">
                  <c:v>99.4</c:v>
                </c:pt>
                <c:pt idx="199">
                  <c:v>99.7</c:v>
                </c:pt>
                <c:pt idx="200">
                  <c:v>99.7</c:v>
                </c:pt>
                <c:pt idx="201">
                  <c:v>99.7</c:v>
                </c:pt>
                <c:pt idx="202">
                  <c:v>100.2</c:v>
                </c:pt>
                <c:pt idx="203">
                  <c:v>100.3</c:v>
                </c:pt>
                <c:pt idx="204">
                  <c:v>99.9</c:v>
                </c:pt>
                <c:pt idx="205">
                  <c:v>99.8</c:v>
                </c:pt>
                <c:pt idx="206">
                  <c:v>99.3</c:v>
                </c:pt>
                <c:pt idx="207">
                  <c:v>99.3</c:v>
                </c:pt>
                <c:pt idx="208">
                  <c:v>99.3</c:v>
                </c:pt>
                <c:pt idx="209">
                  <c:v>99.5</c:v>
                </c:pt>
                <c:pt idx="210">
                  <c:v>99.4</c:v>
                </c:pt>
                <c:pt idx="211">
                  <c:v>100</c:v>
                </c:pt>
                <c:pt idx="212">
                  <c:v>100.5</c:v>
                </c:pt>
                <c:pt idx="213">
                  <c:v>101.2</c:v>
                </c:pt>
                <c:pt idx="214">
                  <c:v>101.2</c:v>
                </c:pt>
                <c:pt idx="215">
                  <c:v>101.2</c:v>
                </c:pt>
                <c:pt idx="216">
                  <c:v>102.2</c:v>
                </c:pt>
                <c:pt idx="217">
                  <c:v>101.8</c:v>
                </c:pt>
                <c:pt idx="218">
                  <c:v>102.4</c:v>
                </c:pt>
                <c:pt idx="219">
                  <c:v>102.8</c:v>
                </c:pt>
                <c:pt idx="220">
                  <c:v>103.4</c:v>
                </c:pt>
                <c:pt idx="221">
                  <c:v>103.4</c:v>
                </c:pt>
                <c:pt idx="222">
                  <c:v>103.4</c:v>
                </c:pt>
                <c:pt idx="223">
                  <c:v>103.8</c:v>
                </c:pt>
                <c:pt idx="224">
                  <c:v>103.6</c:v>
                </c:pt>
                <c:pt idx="225">
                  <c:v>103.1</c:v>
                </c:pt>
                <c:pt idx="226">
                  <c:v>103.6</c:v>
                </c:pt>
                <c:pt idx="227">
                  <c:v>102.5</c:v>
                </c:pt>
                <c:pt idx="228">
                  <c:v>102.5</c:v>
                </c:pt>
                <c:pt idx="229">
                  <c:v>102.5</c:v>
                </c:pt>
                <c:pt idx="230">
                  <c:v>103.1</c:v>
                </c:pt>
                <c:pt idx="231">
                  <c:v>103.6</c:v>
                </c:pt>
                <c:pt idx="232">
                  <c:v>104.2</c:v>
                </c:pt>
                <c:pt idx="233">
                  <c:v>103.6</c:v>
                </c:pt>
                <c:pt idx="234">
                  <c:v>102.7</c:v>
                </c:pt>
                <c:pt idx="235">
                  <c:v>102.7</c:v>
                </c:pt>
                <c:pt idx="236">
                  <c:v>102.7</c:v>
                </c:pt>
                <c:pt idx="237">
                  <c:v>103</c:v>
                </c:pt>
                <c:pt idx="238">
                  <c:v>102.8</c:v>
                </c:pt>
                <c:pt idx="239">
                  <c:v>100.8</c:v>
                </c:pt>
                <c:pt idx="240">
                  <c:v>99.1</c:v>
                </c:pt>
                <c:pt idx="241">
                  <c:v>94.8</c:v>
                </c:pt>
                <c:pt idx="242">
                  <c:v>94.8</c:v>
                </c:pt>
                <c:pt idx="243">
                  <c:v>94.8</c:v>
                </c:pt>
                <c:pt idx="244">
                  <c:v>97.9</c:v>
                </c:pt>
                <c:pt idx="245">
                  <c:v>99</c:v>
                </c:pt>
                <c:pt idx="246">
                  <c:v>99.3</c:v>
                </c:pt>
                <c:pt idx="247">
                  <c:v>99.4</c:v>
                </c:pt>
                <c:pt idx="248">
                  <c:v>100.3</c:v>
                </c:pt>
                <c:pt idx="249">
                  <c:v>100.3</c:v>
                </c:pt>
                <c:pt idx="250">
                  <c:v>100.3</c:v>
                </c:pt>
                <c:pt idx="251">
                  <c:v>101</c:v>
                </c:pt>
                <c:pt idx="252">
                  <c:v>101.2</c:v>
                </c:pt>
                <c:pt idx="253">
                  <c:v>100.3</c:v>
                </c:pt>
                <c:pt idx="254">
                  <c:v>100.3</c:v>
                </c:pt>
                <c:pt idx="255">
                  <c:v>99.6</c:v>
                </c:pt>
                <c:pt idx="256">
                  <c:v>99.6</c:v>
                </c:pt>
                <c:pt idx="257">
                  <c:v>99.6</c:v>
                </c:pt>
                <c:pt idx="258">
                  <c:v>100.1</c:v>
                </c:pt>
                <c:pt idx="259">
                  <c:v>99.5</c:v>
                </c:pt>
                <c:pt idx="260">
                  <c:v>99.5</c:v>
                </c:pt>
                <c:pt idx="261">
                  <c:v>99.7</c:v>
                </c:pt>
                <c:pt idx="262">
                  <c:v>100</c:v>
                </c:pt>
                <c:pt idx="263">
                  <c:v>100</c:v>
                </c:pt>
                <c:pt idx="264">
                  <c:v>100</c:v>
                </c:pt>
                <c:pt idx="265">
                  <c:v>99.9</c:v>
                </c:pt>
                <c:pt idx="266">
                  <c:v>99.8</c:v>
                </c:pt>
                <c:pt idx="267">
                  <c:v>99.8</c:v>
                </c:pt>
                <c:pt idx="268">
                  <c:v>99.5</c:v>
                </c:pt>
                <c:pt idx="269">
                  <c:v>99.1</c:v>
                </c:pt>
                <c:pt idx="270">
                  <c:v>99.1</c:v>
                </c:pt>
                <c:pt idx="271">
                  <c:v>99.1</c:v>
                </c:pt>
                <c:pt idx="272">
                  <c:v>98.8</c:v>
                </c:pt>
                <c:pt idx="273">
                  <c:v>98.4</c:v>
                </c:pt>
                <c:pt idx="274">
                  <c:v>97.6</c:v>
                </c:pt>
                <c:pt idx="275">
                  <c:v>97.6</c:v>
                </c:pt>
                <c:pt idx="276">
                  <c:v>95.8</c:v>
                </c:pt>
                <c:pt idx="277">
                  <c:v>95.8</c:v>
                </c:pt>
                <c:pt idx="278">
                  <c:v>95.8</c:v>
                </c:pt>
                <c:pt idx="279">
                  <c:v>95.7</c:v>
                </c:pt>
                <c:pt idx="280">
                  <c:v>98.1</c:v>
                </c:pt>
                <c:pt idx="281">
                  <c:v>97.1</c:v>
                </c:pt>
                <c:pt idx="282">
                  <c:v>97.6</c:v>
                </c:pt>
                <c:pt idx="283">
                  <c:v>97.2</c:v>
                </c:pt>
                <c:pt idx="284">
                  <c:v>97.2</c:v>
                </c:pt>
                <c:pt idx="285">
                  <c:v>97.2</c:v>
                </c:pt>
                <c:pt idx="286">
                  <c:v>97.6</c:v>
                </c:pt>
                <c:pt idx="287">
                  <c:v>97.3</c:v>
                </c:pt>
                <c:pt idx="288">
                  <c:v>98.1</c:v>
                </c:pt>
                <c:pt idx="289">
                  <c:v>97.8</c:v>
                </c:pt>
                <c:pt idx="290">
                  <c:v>98.2</c:v>
                </c:pt>
                <c:pt idx="291">
                  <c:v>98.2</c:v>
                </c:pt>
                <c:pt idx="292">
                  <c:v>98.2</c:v>
                </c:pt>
                <c:pt idx="293">
                  <c:v>97.1</c:v>
                </c:pt>
                <c:pt idx="294">
                  <c:v>96.6</c:v>
                </c:pt>
                <c:pt idx="295">
                  <c:v>97</c:v>
                </c:pt>
                <c:pt idx="296">
                  <c:v>97.7</c:v>
                </c:pt>
                <c:pt idx="297">
                  <c:v>97.4</c:v>
                </c:pt>
                <c:pt idx="298">
                  <c:v>97.4</c:v>
                </c:pt>
                <c:pt idx="299">
                  <c:v>97.4</c:v>
                </c:pt>
                <c:pt idx="300">
                  <c:v>97.2</c:v>
                </c:pt>
                <c:pt idx="301">
                  <c:v>96.9</c:v>
                </c:pt>
                <c:pt idx="302">
                  <c:v>96</c:v>
                </c:pt>
                <c:pt idx="303">
                  <c:v>96.2</c:v>
                </c:pt>
                <c:pt idx="304">
                  <c:v>96.1</c:v>
                </c:pt>
                <c:pt idx="305">
                  <c:v>96.1</c:v>
                </c:pt>
                <c:pt idx="306">
                  <c:v>96.1</c:v>
                </c:pt>
                <c:pt idx="307">
                  <c:v>94.9</c:v>
                </c:pt>
                <c:pt idx="308">
                  <c:v>95.3</c:v>
                </c:pt>
                <c:pt idx="309">
                  <c:v>96.5</c:v>
                </c:pt>
                <c:pt idx="310">
                  <c:v>96.4</c:v>
                </c:pt>
                <c:pt idx="311">
                  <c:v>97</c:v>
                </c:pt>
                <c:pt idx="312">
                  <c:v>97</c:v>
                </c:pt>
                <c:pt idx="313">
                  <c:v>97</c:v>
                </c:pt>
                <c:pt idx="314">
                  <c:v>98</c:v>
                </c:pt>
                <c:pt idx="315">
                  <c:v>98</c:v>
                </c:pt>
                <c:pt idx="316">
                  <c:v>98.3</c:v>
                </c:pt>
                <c:pt idx="317">
                  <c:v>98</c:v>
                </c:pt>
                <c:pt idx="318">
                  <c:v>97.3</c:v>
                </c:pt>
                <c:pt idx="319">
                  <c:v>97.3</c:v>
                </c:pt>
                <c:pt idx="320">
                  <c:v>97.3</c:v>
                </c:pt>
                <c:pt idx="321">
                  <c:v>95.3</c:v>
                </c:pt>
                <c:pt idx="322">
                  <c:v>94.6</c:v>
                </c:pt>
                <c:pt idx="323">
                  <c:v>94.7</c:v>
                </c:pt>
                <c:pt idx="324">
                  <c:v>94.1</c:v>
                </c:pt>
                <c:pt idx="325">
                  <c:v>94.7</c:v>
                </c:pt>
                <c:pt idx="326">
                  <c:v>94.7</c:v>
                </c:pt>
                <c:pt idx="327">
                  <c:v>94.7</c:v>
                </c:pt>
                <c:pt idx="328">
                  <c:v>94</c:v>
                </c:pt>
                <c:pt idx="329">
                  <c:v>94.5</c:v>
                </c:pt>
                <c:pt idx="330">
                  <c:v>94.9</c:v>
                </c:pt>
                <c:pt idx="331">
                  <c:v>94.6</c:v>
                </c:pt>
                <c:pt idx="332">
                  <c:v>93.2</c:v>
                </c:pt>
                <c:pt idx="333">
                  <c:v>93.2</c:v>
                </c:pt>
                <c:pt idx="334">
                  <c:v>93.2</c:v>
                </c:pt>
                <c:pt idx="335">
                  <c:v>91.9</c:v>
                </c:pt>
                <c:pt idx="336">
                  <c:v>91.2</c:v>
                </c:pt>
                <c:pt idx="337">
                  <c:v>92.7</c:v>
                </c:pt>
                <c:pt idx="338">
                  <c:v>92.7</c:v>
                </c:pt>
                <c:pt idx="339">
                  <c:v>94</c:v>
                </c:pt>
                <c:pt idx="340">
                  <c:v>94</c:v>
                </c:pt>
                <c:pt idx="341">
                  <c:v>94</c:v>
                </c:pt>
                <c:pt idx="342">
                  <c:v>94.8</c:v>
                </c:pt>
                <c:pt idx="343">
                  <c:v>94.8</c:v>
                </c:pt>
                <c:pt idx="344">
                  <c:v>95.5</c:v>
                </c:pt>
                <c:pt idx="345">
                  <c:v>96.2</c:v>
                </c:pt>
                <c:pt idx="346">
                  <c:v>96.2</c:v>
                </c:pt>
                <c:pt idx="347">
                  <c:v>96.2</c:v>
                </c:pt>
                <c:pt idx="348">
                  <c:v>96.2</c:v>
                </c:pt>
                <c:pt idx="349">
                  <c:v>96.4</c:v>
                </c:pt>
                <c:pt idx="350">
                  <c:v>96.8</c:v>
                </c:pt>
                <c:pt idx="351">
                  <c:v>97.1</c:v>
                </c:pt>
                <c:pt idx="352">
                  <c:v>97.4</c:v>
                </c:pt>
                <c:pt idx="353">
                  <c:v>97.4</c:v>
                </c:pt>
                <c:pt idx="354">
                  <c:v>97.4</c:v>
                </c:pt>
                <c:pt idx="355">
                  <c:v>97.4</c:v>
                </c:pt>
                <c:pt idx="356">
                  <c:v>97.5</c:v>
                </c:pt>
                <c:pt idx="357">
                  <c:v>97.6</c:v>
                </c:pt>
                <c:pt idx="358">
                  <c:v>97.6</c:v>
                </c:pt>
                <c:pt idx="359">
                  <c:v>97.8</c:v>
                </c:pt>
                <c:pt idx="360">
                  <c:v>97.7</c:v>
                </c:pt>
                <c:pt idx="361">
                  <c:v>97.7</c:v>
                </c:pt>
                <c:pt idx="362">
                  <c:v>97.7</c:v>
                </c:pt>
                <c:pt idx="363">
                  <c:v>98.1</c:v>
                </c:pt>
                <c:pt idx="364">
                  <c:v>98.4</c:v>
                </c:pt>
                <c:pt idx="365">
                  <c:v>99</c:v>
                </c:pt>
                <c:pt idx="366">
                  <c:v>99.6</c:v>
                </c:pt>
                <c:pt idx="367">
                  <c:v>100.6</c:v>
                </c:pt>
                <c:pt idx="368">
                  <c:v>100.6</c:v>
                </c:pt>
                <c:pt idx="369">
                  <c:v>100.6</c:v>
                </c:pt>
                <c:pt idx="370">
                  <c:v>100.6</c:v>
                </c:pt>
                <c:pt idx="371">
                  <c:v>101.4</c:v>
                </c:pt>
                <c:pt idx="372">
                  <c:v>101.6</c:v>
                </c:pt>
                <c:pt idx="373">
                  <c:v>102.3</c:v>
                </c:pt>
                <c:pt idx="374">
                  <c:v>101.9</c:v>
                </c:pt>
                <c:pt idx="375">
                  <c:v>101.9</c:v>
                </c:pt>
                <c:pt idx="376">
                  <c:v>101.9</c:v>
                </c:pt>
                <c:pt idx="377">
                  <c:v>102.6</c:v>
                </c:pt>
                <c:pt idx="378">
                  <c:v>102.2</c:v>
                </c:pt>
                <c:pt idx="379">
                  <c:v>102.7</c:v>
                </c:pt>
                <c:pt idx="380">
                  <c:v>103.4</c:v>
                </c:pt>
                <c:pt idx="381">
                  <c:v>103</c:v>
                </c:pt>
                <c:pt idx="382">
                  <c:v>103</c:v>
                </c:pt>
                <c:pt idx="383">
                  <c:v>103</c:v>
                </c:pt>
                <c:pt idx="384">
                  <c:v>103.7</c:v>
                </c:pt>
                <c:pt idx="385">
                  <c:v>103.7</c:v>
                </c:pt>
                <c:pt idx="386">
                  <c:v>104.1</c:v>
                </c:pt>
                <c:pt idx="387">
                  <c:v>103.8</c:v>
                </c:pt>
                <c:pt idx="388">
                  <c:v>103.7</c:v>
                </c:pt>
                <c:pt idx="389">
                  <c:v>103.7</c:v>
                </c:pt>
                <c:pt idx="390">
                  <c:v>103.7</c:v>
                </c:pt>
                <c:pt idx="391">
                  <c:v>104.1</c:v>
                </c:pt>
                <c:pt idx="392">
                  <c:v>104.2</c:v>
                </c:pt>
                <c:pt idx="393">
                  <c:v>104.3</c:v>
                </c:pt>
                <c:pt idx="394">
                  <c:v>104.6</c:v>
                </c:pt>
                <c:pt idx="395">
                  <c:v>105</c:v>
                </c:pt>
                <c:pt idx="396">
                  <c:v>105</c:v>
                </c:pt>
                <c:pt idx="397">
                  <c:v>105</c:v>
                </c:pt>
                <c:pt idx="398">
                  <c:v>105.3</c:v>
                </c:pt>
                <c:pt idx="399">
                  <c:v>105.4</c:v>
                </c:pt>
                <c:pt idx="400">
                  <c:v>106.1</c:v>
                </c:pt>
                <c:pt idx="401">
                  <c:v>106.9</c:v>
                </c:pt>
                <c:pt idx="402">
                  <c:v>107.5</c:v>
                </c:pt>
                <c:pt idx="403">
                  <c:v>107.5</c:v>
                </c:pt>
                <c:pt idx="404">
                  <c:v>107.5</c:v>
                </c:pt>
                <c:pt idx="405">
                  <c:v>107.7</c:v>
                </c:pt>
                <c:pt idx="406">
                  <c:v>108.3</c:v>
                </c:pt>
                <c:pt idx="407">
                  <c:v>109.5</c:v>
                </c:pt>
                <c:pt idx="408">
                  <c:v>108.8</c:v>
                </c:pt>
                <c:pt idx="409">
                  <c:v>108.8</c:v>
                </c:pt>
                <c:pt idx="410">
                  <c:v>108.8</c:v>
                </c:pt>
                <c:pt idx="411">
                  <c:v>108.8</c:v>
                </c:pt>
                <c:pt idx="412">
                  <c:v>109.4</c:v>
                </c:pt>
                <c:pt idx="413">
                  <c:v>110.2</c:v>
                </c:pt>
                <c:pt idx="414">
                  <c:v>110.5</c:v>
                </c:pt>
                <c:pt idx="415">
                  <c:v>110.8</c:v>
                </c:pt>
                <c:pt idx="416">
                  <c:v>111.7</c:v>
                </c:pt>
                <c:pt idx="417">
                  <c:v>111.7</c:v>
                </c:pt>
                <c:pt idx="418">
                  <c:v>111.7</c:v>
                </c:pt>
                <c:pt idx="419">
                  <c:v>112</c:v>
                </c:pt>
                <c:pt idx="420">
                  <c:v>112.6</c:v>
                </c:pt>
                <c:pt idx="421">
                  <c:v>113</c:v>
                </c:pt>
                <c:pt idx="422">
                  <c:v>112</c:v>
                </c:pt>
                <c:pt idx="423">
                  <c:v>110.8</c:v>
                </c:pt>
                <c:pt idx="424">
                  <c:v>110.8</c:v>
                </c:pt>
                <c:pt idx="425">
                  <c:v>110.8</c:v>
                </c:pt>
                <c:pt idx="426">
                  <c:v>111.6</c:v>
                </c:pt>
                <c:pt idx="427">
                  <c:v>112.2</c:v>
                </c:pt>
                <c:pt idx="428">
                  <c:v>112.3</c:v>
                </c:pt>
                <c:pt idx="429">
                  <c:v>112.3</c:v>
                </c:pt>
                <c:pt idx="430">
                  <c:v>112.9</c:v>
                </c:pt>
                <c:pt idx="431">
                  <c:v>112.9</c:v>
                </c:pt>
                <c:pt idx="432">
                  <c:v>112.9</c:v>
                </c:pt>
                <c:pt idx="433">
                  <c:v>113.6</c:v>
                </c:pt>
                <c:pt idx="434">
                  <c:v>113.8</c:v>
                </c:pt>
                <c:pt idx="435">
                  <c:v>114.5</c:v>
                </c:pt>
                <c:pt idx="436">
                  <c:v>115.4</c:v>
                </c:pt>
                <c:pt idx="437">
                  <c:v>115</c:v>
                </c:pt>
                <c:pt idx="438">
                  <c:v>115</c:v>
                </c:pt>
                <c:pt idx="439">
                  <c:v>115</c:v>
                </c:pt>
                <c:pt idx="440">
                  <c:v>114.6</c:v>
                </c:pt>
                <c:pt idx="441">
                  <c:v>115.7</c:v>
                </c:pt>
                <c:pt idx="442">
                  <c:v>116.2</c:v>
                </c:pt>
                <c:pt idx="443">
                  <c:v>115.4</c:v>
                </c:pt>
                <c:pt idx="444">
                  <c:v>116.9</c:v>
                </c:pt>
                <c:pt idx="445">
                  <c:v>116.9</c:v>
                </c:pt>
                <c:pt idx="446">
                  <c:v>116.9</c:v>
                </c:pt>
                <c:pt idx="447">
                  <c:v>117.8</c:v>
                </c:pt>
                <c:pt idx="448">
                  <c:v>117.1</c:v>
                </c:pt>
                <c:pt idx="449">
                  <c:v>117.9</c:v>
                </c:pt>
                <c:pt idx="450">
                  <c:v>118.2</c:v>
                </c:pt>
                <c:pt idx="451">
                  <c:v>118.7</c:v>
                </c:pt>
                <c:pt idx="452">
                  <c:v>118.7</c:v>
                </c:pt>
                <c:pt idx="453">
                  <c:v>118.7</c:v>
                </c:pt>
                <c:pt idx="454">
                  <c:v>118.9</c:v>
                </c:pt>
                <c:pt idx="455">
                  <c:v>119</c:v>
                </c:pt>
                <c:pt idx="456">
                  <c:v>119.6</c:v>
                </c:pt>
                <c:pt idx="457">
                  <c:v>119.6</c:v>
                </c:pt>
                <c:pt idx="458">
                  <c:v>120.1</c:v>
                </c:pt>
                <c:pt idx="459">
                  <c:v>120.1</c:v>
                </c:pt>
                <c:pt idx="460">
                  <c:v>120.1</c:v>
                </c:pt>
                <c:pt idx="461">
                  <c:v>121.2</c:v>
                </c:pt>
                <c:pt idx="462">
                  <c:v>121.4</c:v>
                </c:pt>
                <c:pt idx="463">
                  <c:v>119.8</c:v>
                </c:pt>
                <c:pt idx="464">
                  <c:v>120.1</c:v>
                </c:pt>
                <c:pt idx="465">
                  <c:v>120.6</c:v>
                </c:pt>
                <c:pt idx="466">
                  <c:v>120.6</c:v>
                </c:pt>
                <c:pt idx="467">
                  <c:v>120.6</c:v>
                </c:pt>
                <c:pt idx="468">
                  <c:v>120.6</c:v>
                </c:pt>
                <c:pt idx="469">
                  <c:v>121.1</c:v>
                </c:pt>
                <c:pt idx="470">
                  <c:v>121.8</c:v>
                </c:pt>
                <c:pt idx="471">
                  <c:v>121.6</c:v>
                </c:pt>
                <c:pt idx="472">
                  <c:v>121.1</c:v>
                </c:pt>
                <c:pt idx="473">
                  <c:v>121.1</c:v>
                </c:pt>
                <c:pt idx="474">
                  <c:v>121.1</c:v>
                </c:pt>
                <c:pt idx="475">
                  <c:v>120.3</c:v>
                </c:pt>
                <c:pt idx="476">
                  <c:v>120.3</c:v>
                </c:pt>
                <c:pt idx="477">
                  <c:v>120.9</c:v>
                </c:pt>
                <c:pt idx="478">
                  <c:v>121</c:v>
                </c:pt>
                <c:pt idx="479">
                  <c:v>120.7</c:v>
                </c:pt>
                <c:pt idx="480">
                  <c:v>120.7</c:v>
                </c:pt>
                <c:pt idx="481">
                  <c:v>120.7</c:v>
                </c:pt>
                <c:pt idx="482">
                  <c:v>121.5</c:v>
                </c:pt>
                <c:pt idx="483">
                  <c:v>122.4</c:v>
                </c:pt>
                <c:pt idx="484">
                  <c:v>123.1</c:v>
                </c:pt>
                <c:pt idx="485">
                  <c:v>122.9</c:v>
                </c:pt>
                <c:pt idx="486">
                  <c:v>122.7</c:v>
                </c:pt>
                <c:pt idx="487">
                  <c:v>122.7</c:v>
                </c:pt>
                <c:pt idx="488">
                  <c:v>122.7</c:v>
                </c:pt>
                <c:pt idx="489">
                  <c:v>123.7</c:v>
                </c:pt>
                <c:pt idx="490">
                  <c:v>124.5</c:v>
                </c:pt>
                <c:pt idx="491">
                  <c:v>125.5</c:v>
                </c:pt>
                <c:pt idx="492">
                  <c:v>126.6</c:v>
                </c:pt>
                <c:pt idx="493">
                  <c:v>127.5</c:v>
                </c:pt>
                <c:pt idx="494">
                  <c:v>127.5</c:v>
                </c:pt>
                <c:pt idx="495">
                  <c:v>127.5</c:v>
                </c:pt>
                <c:pt idx="496">
                  <c:v>128.69999999999999</c:v>
                </c:pt>
                <c:pt idx="497">
                  <c:v>129.4</c:v>
                </c:pt>
                <c:pt idx="498">
                  <c:v>129.4</c:v>
                </c:pt>
                <c:pt idx="499">
                  <c:v>130.1</c:v>
                </c:pt>
                <c:pt idx="500">
                  <c:v>130.80000000000001</c:v>
                </c:pt>
                <c:pt idx="501">
                  <c:v>130.80000000000001</c:v>
                </c:pt>
                <c:pt idx="502">
                  <c:v>130.80000000000001</c:v>
                </c:pt>
                <c:pt idx="503">
                  <c:v>132</c:v>
                </c:pt>
                <c:pt idx="504">
                  <c:v>127</c:v>
                </c:pt>
                <c:pt idx="505">
                  <c:v>128.19999999999999</c:v>
                </c:pt>
                <c:pt idx="506">
                  <c:v>129.69999999999999</c:v>
                </c:pt>
                <c:pt idx="507">
                  <c:v>130</c:v>
                </c:pt>
                <c:pt idx="508">
                  <c:v>130</c:v>
                </c:pt>
                <c:pt idx="509">
                  <c:v>130</c:v>
                </c:pt>
                <c:pt idx="510">
                  <c:v>129.30000000000001</c:v>
                </c:pt>
                <c:pt idx="511">
                  <c:v>129.30000000000001</c:v>
                </c:pt>
                <c:pt idx="512">
                  <c:v>128.69999999999999</c:v>
                </c:pt>
                <c:pt idx="513">
                  <c:v>127.3</c:v>
                </c:pt>
                <c:pt idx="514">
                  <c:v>127.2</c:v>
                </c:pt>
                <c:pt idx="515">
                  <c:v>127.2</c:v>
                </c:pt>
                <c:pt idx="516">
                  <c:v>127.2</c:v>
                </c:pt>
                <c:pt idx="517">
                  <c:v>127.5</c:v>
                </c:pt>
                <c:pt idx="518">
                  <c:v>127.8</c:v>
                </c:pt>
                <c:pt idx="519">
                  <c:v>128.6</c:v>
                </c:pt>
                <c:pt idx="520">
                  <c:v>128.1</c:v>
                </c:pt>
                <c:pt idx="521">
                  <c:v>129.1</c:v>
                </c:pt>
                <c:pt idx="522">
                  <c:v>129.1</c:v>
                </c:pt>
                <c:pt idx="523">
                  <c:v>129.1</c:v>
                </c:pt>
                <c:pt idx="524">
                  <c:v>129.1</c:v>
                </c:pt>
                <c:pt idx="525">
                  <c:v>130</c:v>
                </c:pt>
                <c:pt idx="526">
                  <c:v>128.6</c:v>
                </c:pt>
                <c:pt idx="527">
                  <c:v>129.19999999999999</c:v>
                </c:pt>
                <c:pt idx="528">
                  <c:v>129.9</c:v>
                </c:pt>
                <c:pt idx="529">
                  <c:v>129.9</c:v>
                </c:pt>
                <c:pt idx="530">
                  <c:v>129.9</c:v>
                </c:pt>
                <c:pt idx="531">
                  <c:v>127.7</c:v>
                </c:pt>
                <c:pt idx="532">
                  <c:v>129</c:v>
                </c:pt>
                <c:pt idx="533">
                  <c:v>130</c:v>
                </c:pt>
                <c:pt idx="534">
                  <c:v>130.69999999999999</c:v>
                </c:pt>
                <c:pt idx="535">
                  <c:v>130.5</c:v>
                </c:pt>
                <c:pt idx="536">
                  <c:v>130.5</c:v>
                </c:pt>
                <c:pt idx="537">
                  <c:v>130.5</c:v>
                </c:pt>
                <c:pt idx="538">
                  <c:v>130.9</c:v>
                </c:pt>
                <c:pt idx="539">
                  <c:v>131.9</c:v>
                </c:pt>
                <c:pt idx="540">
                  <c:v>131.30000000000001</c:v>
                </c:pt>
                <c:pt idx="541">
                  <c:v>131.30000000000001</c:v>
                </c:pt>
                <c:pt idx="542">
                  <c:v>130.4</c:v>
                </c:pt>
                <c:pt idx="543">
                  <c:v>130.4</c:v>
                </c:pt>
                <c:pt idx="544">
                  <c:v>130.4</c:v>
                </c:pt>
                <c:pt idx="545">
                  <c:v>125.2</c:v>
                </c:pt>
                <c:pt idx="546">
                  <c:v>125.2</c:v>
                </c:pt>
                <c:pt idx="547">
                  <c:v>124.3</c:v>
                </c:pt>
                <c:pt idx="548">
                  <c:v>123.6</c:v>
                </c:pt>
                <c:pt idx="549">
                  <c:v>125.9</c:v>
                </c:pt>
                <c:pt idx="550">
                  <c:v>125.9</c:v>
                </c:pt>
                <c:pt idx="551">
                  <c:v>125.9</c:v>
                </c:pt>
                <c:pt idx="552">
                  <c:v>125.8</c:v>
                </c:pt>
                <c:pt idx="553">
                  <c:v>125.6</c:v>
                </c:pt>
                <c:pt idx="554">
                  <c:v>125.4</c:v>
                </c:pt>
                <c:pt idx="555">
                  <c:v>126.7</c:v>
                </c:pt>
                <c:pt idx="556">
                  <c:v>127.9</c:v>
                </c:pt>
                <c:pt idx="557">
                  <c:v>127.9</c:v>
                </c:pt>
                <c:pt idx="558">
                  <c:v>127.9</c:v>
                </c:pt>
                <c:pt idx="559">
                  <c:v>129.1</c:v>
                </c:pt>
                <c:pt idx="560">
                  <c:v>129.69999999999999</c:v>
                </c:pt>
                <c:pt idx="561">
                  <c:v>130.4</c:v>
                </c:pt>
                <c:pt idx="562">
                  <c:v>130.19999999999999</c:v>
                </c:pt>
                <c:pt idx="563">
                  <c:v>130.6</c:v>
                </c:pt>
                <c:pt idx="564">
                  <c:v>130.6</c:v>
                </c:pt>
                <c:pt idx="565">
                  <c:v>132</c:v>
                </c:pt>
                <c:pt idx="566">
                  <c:v>131.9</c:v>
                </c:pt>
                <c:pt idx="567">
                  <c:v>131.9</c:v>
                </c:pt>
                <c:pt idx="568">
                  <c:v>133.4</c:v>
                </c:pt>
                <c:pt idx="569">
                  <c:v>134.1</c:v>
                </c:pt>
                <c:pt idx="570">
                  <c:v>134.69999999999999</c:v>
                </c:pt>
                <c:pt idx="571">
                  <c:v>134.69999999999999</c:v>
                </c:pt>
                <c:pt idx="572">
                  <c:v>134.69999999999999</c:v>
                </c:pt>
                <c:pt idx="573">
                  <c:v>135.1</c:v>
                </c:pt>
                <c:pt idx="574">
                  <c:v>135.4</c:v>
                </c:pt>
                <c:pt idx="575">
                  <c:v>134.4</c:v>
                </c:pt>
                <c:pt idx="576">
                  <c:v>135</c:v>
                </c:pt>
                <c:pt idx="577">
                  <c:v>135.30000000000001</c:v>
                </c:pt>
                <c:pt idx="578">
                  <c:v>135.30000000000001</c:v>
                </c:pt>
                <c:pt idx="579">
                  <c:v>135.30000000000001</c:v>
                </c:pt>
                <c:pt idx="580">
                  <c:v>135.30000000000001</c:v>
                </c:pt>
                <c:pt idx="581">
                  <c:v>135.19999999999999</c:v>
                </c:pt>
                <c:pt idx="582">
                  <c:v>136</c:v>
                </c:pt>
                <c:pt idx="583">
                  <c:v>137.30000000000001</c:v>
                </c:pt>
                <c:pt idx="584">
                  <c:v>138.19999999999999</c:v>
                </c:pt>
                <c:pt idx="585">
                  <c:v>138.19999999999999</c:v>
                </c:pt>
                <c:pt idx="586">
                  <c:v>138.19999999999999</c:v>
                </c:pt>
                <c:pt idx="587">
                  <c:v>139.9</c:v>
                </c:pt>
                <c:pt idx="588">
                  <c:v>140.4</c:v>
                </c:pt>
                <c:pt idx="589">
                  <c:v>140.69999999999999</c:v>
                </c:pt>
                <c:pt idx="590">
                  <c:v>141.1</c:v>
                </c:pt>
                <c:pt idx="591">
                  <c:v>140.1</c:v>
                </c:pt>
                <c:pt idx="592">
                  <c:v>140.1</c:v>
                </c:pt>
                <c:pt idx="593">
                  <c:v>140.1</c:v>
                </c:pt>
                <c:pt idx="594">
                  <c:v>140.9</c:v>
                </c:pt>
                <c:pt idx="595">
                  <c:v>140.69999999999999</c:v>
                </c:pt>
                <c:pt idx="596">
                  <c:v>141.4</c:v>
                </c:pt>
                <c:pt idx="597">
                  <c:v>142.4</c:v>
                </c:pt>
                <c:pt idx="598">
                  <c:v>143.6</c:v>
                </c:pt>
                <c:pt idx="599">
                  <c:v>143.6</c:v>
                </c:pt>
                <c:pt idx="600">
                  <c:v>143.6</c:v>
                </c:pt>
                <c:pt idx="601">
                  <c:v>144.19999999999999</c:v>
                </c:pt>
                <c:pt idx="602">
                  <c:v>144.19999999999999</c:v>
                </c:pt>
                <c:pt idx="603">
                  <c:v>139.5</c:v>
                </c:pt>
                <c:pt idx="604">
                  <c:v>141.69999999999999</c:v>
                </c:pt>
                <c:pt idx="605">
                  <c:v>143.30000000000001</c:v>
                </c:pt>
                <c:pt idx="606">
                  <c:v>143.30000000000001</c:v>
                </c:pt>
                <c:pt idx="607">
                  <c:v>143.30000000000001</c:v>
                </c:pt>
                <c:pt idx="608">
                  <c:v>143.30000000000001</c:v>
                </c:pt>
                <c:pt idx="609">
                  <c:v>143.9</c:v>
                </c:pt>
                <c:pt idx="610">
                  <c:v>144.4</c:v>
                </c:pt>
                <c:pt idx="611">
                  <c:v>145.19999999999999</c:v>
                </c:pt>
                <c:pt idx="612">
                  <c:v>146.1</c:v>
                </c:pt>
                <c:pt idx="613">
                  <c:v>146.1</c:v>
                </c:pt>
                <c:pt idx="614">
                  <c:v>146.1</c:v>
                </c:pt>
                <c:pt idx="615">
                  <c:v>147.1</c:v>
                </c:pt>
                <c:pt idx="616">
                  <c:v>147</c:v>
                </c:pt>
                <c:pt idx="617">
                  <c:v>147.19999999999999</c:v>
                </c:pt>
                <c:pt idx="618">
                  <c:v>148.6</c:v>
                </c:pt>
                <c:pt idx="619">
                  <c:v>149.4</c:v>
                </c:pt>
                <c:pt idx="620">
                  <c:v>149.4</c:v>
                </c:pt>
                <c:pt idx="621">
                  <c:v>149.4</c:v>
                </c:pt>
                <c:pt idx="622">
                  <c:v>148.5</c:v>
                </c:pt>
                <c:pt idx="623">
                  <c:v>148.9</c:v>
                </c:pt>
                <c:pt idx="624">
                  <c:v>149.19999999999999</c:v>
                </c:pt>
                <c:pt idx="625">
                  <c:v>150.5</c:v>
                </c:pt>
                <c:pt idx="626">
                  <c:v>150.9</c:v>
                </c:pt>
                <c:pt idx="627">
                  <c:v>150.9</c:v>
                </c:pt>
                <c:pt idx="628">
                  <c:v>150.9</c:v>
                </c:pt>
                <c:pt idx="629">
                  <c:v>151.4</c:v>
                </c:pt>
                <c:pt idx="630">
                  <c:v>150.9</c:v>
                </c:pt>
                <c:pt idx="631">
                  <c:v>149.5</c:v>
                </c:pt>
                <c:pt idx="632">
                  <c:v>149.1</c:v>
                </c:pt>
                <c:pt idx="633">
                  <c:v>151</c:v>
                </c:pt>
                <c:pt idx="634">
                  <c:v>151.69999999999999</c:v>
                </c:pt>
                <c:pt idx="635">
                  <c:v>151.69999999999999</c:v>
                </c:pt>
                <c:pt idx="636">
                  <c:v>151.69999999999999</c:v>
                </c:pt>
                <c:pt idx="637">
                  <c:v>147.69999999999999</c:v>
                </c:pt>
                <c:pt idx="638">
                  <c:v>150.30000000000001</c:v>
                </c:pt>
                <c:pt idx="639">
                  <c:v>150.9</c:v>
                </c:pt>
                <c:pt idx="640">
                  <c:v>150.9</c:v>
                </c:pt>
                <c:pt idx="641">
                  <c:v>150.9</c:v>
                </c:pt>
                <c:pt idx="642">
                  <c:v>150.9</c:v>
                </c:pt>
                <c:pt idx="643">
                  <c:v>152.80000000000001</c:v>
                </c:pt>
                <c:pt idx="644">
                  <c:v>152.80000000000001</c:v>
                </c:pt>
                <c:pt idx="645">
                  <c:v>155.6</c:v>
                </c:pt>
                <c:pt idx="646">
                  <c:v>155.1</c:v>
                </c:pt>
                <c:pt idx="647">
                  <c:v>156</c:v>
                </c:pt>
                <c:pt idx="648">
                  <c:v>156</c:v>
                </c:pt>
                <c:pt idx="649">
                  <c:v>156</c:v>
                </c:pt>
                <c:pt idx="650">
                  <c:v>155.69999999999999</c:v>
                </c:pt>
                <c:pt idx="651">
                  <c:v>157.4</c:v>
                </c:pt>
                <c:pt idx="652">
                  <c:v>157.69999999999999</c:v>
                </c:pt>
                <c:pt idx="653">
                  <c:v>157.1</c:v>
                </c:pt>
                <c:pt idx="654">
                  <c:v>155.19999999999999</c:v>
                </c:pt>
                <c:pt idx="655">
                  <c:v>155.19999999999999</c:v>
                </c:pt>
                <c:pt idx="656">
                  <c:v>155.19999999999999</c:v>
                </c:pt>
                <c:pt idx="657">
                  <c:v>150.30000000000001</c:v>
                </c:pt>
                <c:pt idx="658">
                  <c:v>151</c:v>
                </c:pt>
                <c:pt idx="659">
                  <c:v>152.6</c:v>
                </c:pt>
                <c:pt idx="660">
                  <c:v>154.30000000000001</c:v>
                </c:pt>
                <c:pt idx="661">
                  <c:v>154.30000000000001</c:v>
                </c:pt>
                <c:pt idx="662">
                  <c:v>154.30000000000001</c:v>
                </c:pt>
                <c:pt idx="663">
                  <c:v>154.30000000000001</c:v>
                </c:pt>
                <c:pt idx="664">
                  <c:v>156.4</c:v>
                </c:pt>
                <c:pt idx="665">
                  <c:v>155.9</c:v>
                </c:pt>
                <c:pt idx="666">
                  <c:v>154.9</c:v>
                </c:pt>
                <c:pt idx="667">
                  <c:v>155.9</c:v>
                </c:pt>
                <c:pt idx="668">
                  <c:v>156.69999999999999</c:v>
                </c:pt>
                <c:pt idx="669">
                  <c:v>156.69999999999999</c:v>
                </c:pt>
                <c:pt idx="670">
                  <c:v>156.69999999999999</c:v>
                </c:pt>
                <c:pt idx="671">
                  <c:v>156.4</c:v>
                </c:pt>
                <c:pt idx="672">
                  <c:v>156.5</c:v>
                </c:pt>
                <c:pt idx="673">
                  <c:v>153.6</c:v>
                </c:pt>
                <c:pt idx="674">
                  <c:v>154.30000000000001</c:v>
                </c:pt>
                <c:pt idx="675">
                  <c:v>155.5</c:v>
                </c:pt>
                <c:pt idx="676">
                  <c:v>156.6</c:v>
                </c:pt>
                <c:pt idx="677">
                  <c:v>156.6</c:v>
                </c:pt>
                <c:pt idx="678">
                  <c:v>155.80000000000001</c:v>
                </c:pt>
                <c:pt idx="679">
                  <c:v>154.9</c:v>
                </c:pt>
                <c:pt idx="680">
                  <c:v>151.9</c:v>
                </c:pt>
                <c:pt idx="681">
                  <c:v>153.1</c:v>
                </c:pt>
                <c:pt idx="682">
                  <c:v>153.1</c:v>
                </c:pt>
                <c:pt idx="683">
                  <c:v>153.1</c:v>
                </c:pt>
                <c:pt idx="684">
                  <c:v>153.1</c:v>
                </c:pt>
                <c:pt idx="685">
                  <c:v>150.30000000000001</c:v>
                </c:pt>
                <c:pt idx="686">
                  <c:v>147.1</c:v>
                </c:pt>
                <c:pt idx="687">
                  <c:v>139.80000000000001</c:v>
                </c:pt>
                <c:pt idx="688">
                  <c:v>143.80000000000001</c:v>
                </c:pt>
                <c:pt idx="689">
                  <c:v>144.1</c:v>
                </c:pt>
                <c:pt idx="690">
                  <c:v>144.1</c:v>
                </c:pt>
                <c:pt idx="691">
                  <c:v>144.1</c:v>
                </c:pt>
                <c:pt idx="692">
                  <c:v>144</c:v>
                </c:pt>
                <c:pt idx="693">
                  <c:v>142.6</c:v>
                </c:pt>
                <c:pt idx="694">
                  <c:v>142.69999999999999</c:v>
                </c:pt>
                <c:pt idx="695">
                  <c:v>145.69999999999999</c:v>
                </c:pt>
                <c:pt idx="696">
                  <c:v>145.69999999999999</c:v>
                </c:pt>
                <c:pt idx="697">
                  <c:v>145.69999999999999</c:v>
                </c:pt>
                <c:pt idx="698">
                  <c:v>145.69999999999999</c:v>
                </c:pt>
                <c:pt idx="699">
                  <c:v>145.69999999999999</c:v>
                </c:pt>
                <c:pt idx="700">
                  <c:v>146.9</c:v>
                </c:pt>
                <c:pt idx="701">
                  <c:v>147.9</c:v>
                </c:pt>
                <c:pt idx="702">
                  <c:v>148.4</c:v>
                </c:pt>
                <c:pt idx="703">
                  <c:v>148.4</c:v>
                </c:pt>
                <c:pt idx="704">
                  <c:v>148.4</c:v>
                </c:pt>
                <c:pt idx="705">
                  <c:v>148.4</c:v>
                </c:pt>
                <c:pt idx="706">
                  <c:v>152.69999999999999</c:v>
                </c:pt>
                <c:pt idx="707">
                  <c:v>154.30000000000001</c:v>
                </c:pt>
                <c:pt idx="708">
                  <c:v>155.9</c:v>
                </c:pt>
                <c:pt idx="709">
                  <c:v>156.9</c:v>
                </c:pt>
                <c:pt idx="710">
                  <c:v>157.69999999999999</c:v>
                </c:pt>
                <c:pt idx="711">
                  <c:v>157.69999999999999</c:v>
                </c:pt>
                <c:pt idx="712">
                  <c:v>157.69999999999999</c:v>
                </c:pt>
                <c:pt idx="713">
                  <c:v>158.19999999999999</c:v>
                </c:pt>
                <c:pt idx="714">
                  <c:v>158.19999999999999</c:v>
                </c:pt>
                <c:pt idx="715">
                  <c:v>159.1</c:v>
                </c:pt>
                <c:pt idx="716">
                  <c:v>159.1</c:v>
                </c:pt>
                <c:pt idx="717">
                  <c:v>158.4</c:v>
                </c:pt>
                <c:pt idx="718">
                  <c:v>158.4</c:v>
                </c:pt>
                <c:pt idx="719">
                  <c:v>158.4</c:v>
                </c:pt>
                <c:pt idx="720">
                  <c:v>156.1</c:v>
                </c:pt>
                <c:pt idx="721">
                  <c:v>157</c:v>
                </c:pt>
                <c:pt idx="722">
                  <c:v>157</c:v>
                </c:pt>
                <c:pt idx="723">
                  <c:v>156.69999999999999</c:v>
                </c:pt>
                <c:pt idx="724">
                  <c:v>156.5</c:v>
                </c:pt>
                <c:pt idx="725">
                  <c:v>156.5</c:v>
                </c:pt>
                <c:pt idx="726">
                  <c:v>156.5</c:v>
                </c:pt>
                <c:pt idx="727">
                  <c:v>158</c:v>
                </c:pt>
                <c:pt idx="728">
                  <c:v>159.6</c:v>
                </c:pt>
                <c:pt idx="729">
                  <c:v>160.9</c:v>
                </c:pt>
                <c:pt idx="730">
                  <c:v>162.1</c:v>
                </c:pt>
                <c:pt idx="731">
                  <c:v>162.9</c:v>
                </c:pt>
                <c:pt idx="732">
                  <c:v>162.9</c:v>
                </c:pt>
                <c:pt idx="733">
                  <c:v>162.9</c:v>
                </c:pt>
                <c:pt idx="734">
                  <c:v>162.69999999999999</c:v>
                </c:pt>
                <c:pt idx="735">
                  <c:v>162.9</c:v>
                </c:pt>
                <c:pt idx="736">
                  <c:v>162.9</c:v>
                </c:pt>
                <c:pt idx="737">
                  <c:v>163.19999999999999</c:v>
                </c:pt>
                <c:pt idx="738">
                  <c:v>162.5</c:v>
                </c:pt>
                <c:pt idx="739">
                  <c:v>162.5</c:v>
                </c:pt>
                <c:pt idx="740">
                  <c:v>162.5</c:v>
                </c:pt>
                <c:pt idx="741">
                  <c:v>160.80000000000001</c:v>
                </c:pt>
                <c:pt idx="742">
                  <c:v>158.1</c:v>
                </c:pt>
                <c:pt idx="743">
                  <c:v>158.69999999999999</c:v>
                </c:pt>
                <c:pt idx="744">
                  <c:v>154.69999999999999</c:v>
                </c:pt>
                <c:pt idx="745">
                  <c:v>155.9</c:v>
                </c:pt>
                <c:pt idx="746">
                  <c:v>155.9</c:v>
                </c:pt>
                <c:pt idx="747">
                  <c:v>155.9</c:v>
                </c:pt>
                <c:pt idx="748">
                  <c:v>155.5</c:v>
                </c:pt>
                <c:pt idx="749">
                  <c:v>158</c:v>
                </c:pt>
                <c:pt idx="750">
                  <c:v>159.30000000000001</c:v>
                </c:pt>
                <c:pt idx="751">
                  <c:v>160.80000000000001</c:v>
                </c:pt>
                <c:pt idx="752">
                  <c:v>163</c:v>
                </c:pt>
                <c:pt idx="753">
                  <c:v>164.3</c:v>
                </c:pt>
                <c:pt idx="754">
                  <c:v>164.3</c:v>
                </c:pt>
                <c:pt idx="755">
                  <c:v>164.3</c:v>
                </c:pt>
                <c:pt idx="756">
                  <c:v>163.6</c:v>
                </c:pt>
                <c:pt idx="757">
                  <c:v>163.30000000000001</c:v>
                </c:pt>
                <c:pt idx="758">
                  <c:v>163.5</c:v>
                </c:pt>
                <c:pt idx="759">
                  <c:v>163.4</c:v>
                </c:pt>
                <c:pt idx="760">
                  <c:v>163.4</c:v>
                </c:pt>
                <c:pt idx="761">
                  <c:v>163.4</c:v>
                </c:pt>
                <c:pt idx="762">
                  <c:v>164</c:v>
                </c:pt>
                <c:pt idx="763">
                  <c:v>162.4</c:v>
                </c:pt>
                <c:pt idx="764">
                  <c:v>162.69999999999999</c:v>
                </c:pt>
                <c:pt idx="765">
                  <c:v>160.30000000000001</c:v>
                </c:pt>
                <c:pt idx="766">
                  <c:v>161</c:v>
                </c:pt>
                <c:pt idx="767">
                  <c:v>161</c:v>
                </c:pt>
                <c:pt idx="768">
                  <c:v>161</c:v>
                </c:pt>
                <c:pt idx="769">
                  <c:v>164</c:v>
                </c:pt>
                <c:pt idx="770">
                  <c:v>152.9</c:v>
                </c:pt>
                <c:pt idx="771">
                  <c:v>157.80000000000001</c:v>
                </c:pt>
                <c:pt idx="772">
                  <c:v>162.9</c:v>
                </c:pt>
                <c:pt idx="773">
                  <c:v>166.6</c:v>
                </c:pt>
                <c:pt idx="774">
                  <c:v>166.6</c:v>
                </c:pt>
                <c:pt idx="775">
                  <c:v>166.6</c:v>
                </c:pt>
                <c:pt idx="776">
                  <c:v>168.7</c:v>
                </c:pt>
                <c:pt idx="777">
                  <c:v>169.7</c:v>
                </c:pt>
                <c:pt idx="778">
                  <c:v>171.3</c:v>
                </c:pt>
                <c:pt idx="779">
                  <c:v>173</c:v>
                </c:pt>
                <c:pt idx="780">
                  <c:v>174.4</c:v>
                </c:pt>
                <c:pt idx="781">
                  <c:v>174.4</c:v>
                </c:pt>
                <c:pt idx="782">
                  <c:v>174.4</c:v>
                </c:pt>
                <c:pt idx="783">
                  <c:v>174.4</c:v>
                </c:pt>
                <c:pt idx="784">
                  <c:v>175.9</c:v>
                </c:pt>
                <c:pt idx="785">
                  <c:v>175.1</c:v>
                </c:pt>
                <c:pt idx="786">
                  <c:v>176.5</c:v>
                </c:pt>
                <c:pt idx="787">
                  <c:v>176.3</c:v>
                </c:pt>
                <c:pt idx="788">
                  <c:v>176.3</c:v>
                </c:pt>
                <c:pt idx="789">
                  <c:v>176.3</c:v>
                </c:pt>
                <c:pt idx="790">
                  <c:v>176.3</c:v>
                </c:pt>
                <c:pt idx="791">
                  <c:v>176.6</c:v>
                </c:pt>
                <c:pt idx="792">
                  <c:v>177</c:v>
                </c:pt>
                <c:pt idx="793">
                  <c:v>176.1</c:v>
                </c:pt>
                <c:pt idx="794">
                  <c:v>177</c:v>
                </c:pt>
                <c:pt idx="795">
                  <c:v>177</c:v>
                </c:pt>
                <c:pt idx="796">
                  <c:v>177</c:v>
                </c:pt>
                <c:pt idx="797">
                  <c:v>179.6</c:v>
                </c:pt>
                <c:pt idx="798">
                  <c:v>179.3</c:v>
                </c:pt>
                <c:pt idx="799">
                  <c:v>180.8</c:v>
                </c:pt>
                <c:pt idx="800">
                  <c:v>181.9</c:v>
                </c:pt>
                <c:pt idx="801">
                  <c:v>183</c:v>
                </c:pt>
                <c:pt idx="802">
                  <c:v>183</c:v>
                </c:pt>
                <c:pt idx="803">
                  <c:v>183</c:v>
                </c:pt>
                <c:pt idx="804">
                  <c:v>182.6</c:v>
                </c:pt>
                <c:pt idx="805">
                  <c:v>183</c:v>
                </c:pt>
                <c:pt idx="806">
                  <c:v>181.8</c:v>
                </c:pt>
                <c:pt idx="807">
                  <c:v>182.6</c:v>
                </c:pt>
                <c:pt idx="808">
                  <c:v>182.4</c:v>
                </c:pt>
                <c:pt idx="809">
                  <c:v>182.4</c:v>
                </c:pt>
                <c:pt idx="810">
                  <c:v>182.4</c:v>
                </c:pt>
                <c:pt idx="811">
                  <c:v>183</c:v>
                </c:pt>
                <c:pt idx="812">
                  <c:v>183.4</c:v>
                </c:pt>
                <c:pt idx="813">
                  <c:v>183.4</c:v>
                </c:pt>
                <c:pt idx="814">
                  <c:v>181.3</c:v>
                </c:pt>
                <c:pt idx="815">
                  <c:v>177.1</c:v>
                </c:pt>
                <c:pt idx="816">
                  <c:v>177.1</c:v>
                </c:pt>
                <c:pt idx="817">
                  <c:v>177.1</c:v>
                </c:pt>
                <c:pt idx="818">
                  <c:v>178.8</c:v>
                </c:pt>
                <c:pt idx="819">
                  <c:v>178.2</c:v>
                </c:pt>
                <c:pt idx="820">
                  <c:v>181.1</c:v>
                </c:pt>
                <c:pt idx="821">
                  <c:v>180.7</c:v>
                </c:pt>
                <c:pt idx="822">
                  <c:v>182.5</c:v>
                </c:pt>
                <c:pt idx="823">
                  <c:v>182.5</c:v>
                </c:pt>
                <c:pt idx="824">
                  <c:v>182.5</c:v>
                </c:pt>
                <c:pt idx="825">
                  <c:v>184.5</c:v>
                </c:pt>
                <c:pt idx="826">
                  <c:v>185.9</c:v>
                </c:pt>
                <c:pt idx="827">
                  <c:v>185.6</c:v>
                </c:pt>
                <c:pt idx="828">
                  <c:v>184.4</c:v>
                </c:pt>
                <c:pt idx="829">
                  <c:v>182.9</c:v>
                </c:pt>
                <c:pt idx="830">
                  <c:v>182.9</c:v>
                </c:pt>
                <c:pt idx="831">
                  <c:v>182.9</c:v>
                </c:pt>
                <c:pt idx="832">
                  <c:v>175.5</c:v>
                </c:pt>
                <c:pt idx="833">
                  <c:v>174.9</c:v>
                </c:pt>
                <c:pt idx="834">
                  <c:v>179</c:v>
                </c:pt>
                <c:pt idx="835">
                  <c:v>178.5</c:v>
                </c:pt>
                <c:pt idx="836">
                  <c:v>179.5</c:v>
                </c:pt>
                <c:pt idx="837">
                  <c:v>179.5</c:v>
                </c:pt>
                <c:pt idx="838">
                  <c:v>179.5</c:v>
                </c:pt>
                <c:pt idx="839">
                  <c:v>180</c:v>
                </c:pt>
                <c:pt idx="840">
                  <c:v>178</c:v>
                </c:pt>
                <c:pt idx="841">
                  <c:v>176.8</c:v>
                </c:pt>
                <c:pt idx="842">
                  <c:v>176.8</c:v>
                </c:pt>
                <c:pt idx="843">
                  <c:v>179.6</c:v>
                </c:pt>
                <c:pt idx="844">
                  <c:v>179.6</c:v>
                </c:pt>
                <c:pt idx="845">
                  <c:v>179.6</c:v>
                </c:pt>
                <c:pt idx="846">
                  <c:v>182.2</c:v>
                </c:pt>
                <c:pt idx="847">
                  <c:v>183.6</c:v>
                </c:pt>
                <c:pt idx="848">
                  <c:v>185.5</c:v>
                </c:pt>
                <c:pt idx="849">
                  <c:v>186.2</c:v>
                </c:pt>
                <c:pt idx="850">
                  <c:v>186.1</c:v>
                </c:pt>
                <c:pt idx="851">
                  <c:v>186.1</c:v>
                </c:pt>
                <c:pt idx="852">
                  <c:v>186.1</c:v>
                </c:pt>
                <c:pt idx="853">
                  <c:v>186.8</c:v>
                </c:pt>
                <c:pt idx="854">
                  <c:v>188.4</c:v>
                </c:pt>
                <c:pt idx="855">
                  <c:v>188</c:v>
                </c:pt>
                <c:pt idx="856">
                  <c:v>187.1</c:v>
                </c:pt>
                <c:pt idx="857">
                  <c:v>188.1</c:v>
                </c:pt>
                <c:pt idx="858">
                  <c:v>188.1</c:v>
                </c:pt>
              </c:numCache>
            </c:numRef>
          </c:val>
          <c:smooth val="0"/>
          <c:extLst>
            <c:ext xmlns:c16="http://schemas.microsoft.com/office/drawing/2014/chart" uri="{C3380CC4-5D6E-409C-BE32-E72D297353CC}">
              <c16:uniqueId val="{00000003-9BD6-45C1-8952-AA7DDFC816A9}"/>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783875424"/>
        <c:axId val="783876864"/>
      </c:lineChart>
      <c:dateAx>
        <c:axId val="783875424"/>
        <c:scaling>
          <c:orientation val="minMax"/>
        </c:scaling>
        <c:delete val="0"/>
        <c:axPos val="b"/>
        <c:numFmt formatCode="d\-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783876864"/>
        <c:crosses val="autoZero"/>
        <c:auto val="1"/>
        <c:lblOffset val="100"/>
        <c:baseTimeUnit val="days"/>
      </c:dateAx>
      <c:valAx>
        <c:axId val="783876864"/>
        <c:scaling>
          <c:orientation val="minMax"/>
          <c:max val="3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78387542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p:txBody>
      </p:sp>
      <p:sp>
        <p:nvSpPr>
          <p:cNvPr id="83" name="Google Shape;83;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a:t>
            </a:fld>
            <a:endParaRPr dirty="0">
              <a:latin typeface="Abadi" panose="020B06040201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7" name="Google Shape;287;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10</a:t>
            </a:fld>
            <a:endParaRPr dirty="0">
              <a:latin typeface="Abadi" panose="020B0604020104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12" name="Google Shape;312;p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11</a:t>
            </a:fld>
            <a:endParaRPr dirty="0">
              <a:latin typeface="Abadi" panose="020B0604020104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4" name="Google Shape;324;p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12</a:t>
            </a:fld>
            <a:endParaRPr dirty="0">
              <a:latin typeface="Abadi" panose="020B0604020104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0" name="Google Shape;250;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2</a:t>
            </a:fld>
            <a:endParaRPr dirty="0">
              <a:latin typeface="Abadi" panose="020B0604020104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Government</a:t>
            </a:r>
            <a:r>
              <a:rPr lang="en-IN" sz="12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Initiatives/Infrastructure</a:t>
            </a:r>
          </a:p>
          <a:p>
            <a:r>
              <a:rPr lang="en-US" dirty="0"/>
              <a:t>India's real GDP will grow at more than 6% every year between 2023 and 2028.  expects India's real economic growth to be 6.5% in 2023 and 6.3% in 2024, which is the highest among large economies in the region. </a:t>
            </a:r>
          </a:p>
          <a:p>
            <a:r>
              <a:rPr lang="en-US" dirty="0"/>
              <a:t>India's affluent population is likely to hit 100 million by 2027. Goldman Sachs Research projects India will have the world's second-largest economy by 2075. </a:t>
            </a:r>
          </a:p>
          <a:p>
            <a:r>
              <a:rPr lang="en-US" dirty="0"/>
              <a:t>Chetan – builder – says the business has basically moved </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791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4</a:t>
            </a:fld>
            <a:endParaRPr dirty="0">
              <a:latin typeface="Abadi" panose="020B0604020104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5</a:t>
            </a:fld>
            <a:endParaRPr dirty="0">
              <a:latin typeface="Abadi" panose="020B0604020104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6</a:t>
            </a:fld>
            <a:endParaRPr dirty="0">
              <a:latin typeface="Abadi" panose="020B0604020104020204" pitchFamily="34" charset="0"/>
            </a:endParaRPr>
          </a:p>
        </p:txBody>
      </p:sp>
    </p:spTree>
    <p:extLst>
      <p:ext uri="{BB962C8B-B14F-4D97-AF65-F5344CB8AC3E}">
        <p14:creationId xmlns:p14="http://schemas.microsoft.com/office/powerpoint/2010/main" val="104550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7</a:t>
            </a:fld>
            <a:endParaRPr dirty="0">
              <a:latin typeface="Abadi" panose="020B0604020104020204" pitchFamily="34" charset="0"/>
            </a:endParaRPr>
          </a:p>
        </p:txBody>
      </p:sp>
    </p:spTree>
    <p:extLst>
      <p:ext uri="{BB962C8B-B14F-4D97-AF65-F5344CB8AC3E}">
        <p14:creationId xmlns:p14="http://schemas.microsoft.com/office/powerpoint/2010/main" val="35402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8</a:t>
            </a:fld>
            <a:endParaRPr dirty="0">
              <a:latin typeface="Abadi" panose="020B0604020104020204" pitchFamily="34" charset="0"/>
            </a:endParaRPr>
          </a:p>
        </p:txBody>
      </p:sp>
    </p:spTree>
    <p:extLst>
      <p:ext uri="{BB962C8B-B14F-4D97-AF65-F5344CB8AC3E}">
        <p14:creationId xmlns:p14="http://schemas.microsoft.com/office/powerpoint/2010/main" val="41485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9</a:t>
            </a:fld>
            <a:endParaRPr dirty="0">
              <a:latin typeface="Abadi" panose="020B0604020104020204" pitchFamily="34" charset="0"/>
            </a:endParaRPr>
          </a:p>
        </p:txBody>
      </p:sp>
    </p:spTree>
    <p:extLst>
      <p:ext uri="{BB962C8B-B14F-4D97-AF65-F5344CB8AC3E}">
        <p14:creationId xmlns:p14="http://schemas.microsoft.com/office/powerpoint/2010/main" val="425563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1"/>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spAutoFit/>
          </a:bodyPr>
          <a:lstStyle>
            <a:lvl1pPr lvl="0" algn="ctr">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1"/>
          <p:cNvSpPr/>
          <p:nvPr/>
        </p:nvSpPr>
        <p:spPr>
          <a:xfrm>
            <a:off x="10807700" y="5994400"/>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8" name="Google Shape;28;p11"/>
          <p:cNvSpPr/>
          <p:nvPr/>
        </p:nvSpPr>
        <p:spPr>
          <a:xfrm>
            <a:off x="0" y="258763"/>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0"/>
          <p:cNvSpPr txBox="1">
            <a:spLocks noGrp="1"/>
          </p:cNvSpPr>
          <p:nvPr>
            <p:ph type="body" idx="1"/>
          </p:nvPr>
        </p:nvSpPr>
        <p:spPr>
          <a:xfrm rot="5400000">
            <a:off x="3914774" y="-1612900"/>
            <a:ext cx="4362451" cy="1078865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rot="5400000">
            <a:off x="7133431" y="1956594"/>
            <a:ext cx="5811838" cy="26289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1799431" y="-596106"/>
            <a:ext cx="5811838" cy="77343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1"/>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831850" y="4589463"/>
            <a:ext cx="10515600" cy="15001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8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6172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5"/>
          <p:cNvSpPr txBox="1">
            <a:spLocks noGrp="1"/>
          </p:cNvSpPr>
          <p:nvPr>
            <p:ph type="title"/>
          </p:nvPr>
        </p:nvSpPr>
        <p:spPr>
          <a:xfrm>
            <a:off x="839788" y="365125"/>
            <a:ext cx="10515600" cy="1325563"/>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5"/>
          <p:cNvSpPr txBox="1">
            <a:spLocks noGrp="1"/>
          </p:cNvSpPr>
          <p:nvPr>
            <p:ph type="body" idx="1"/>
          </p:nvPr>
        </p:nvSpPr>
        <p:spPr>
          <a:xfrm>
            <a:off x="839788" y="1681163"/>
            <a:ext cx="5157787"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5"/>
          <p:cNvSpPr txBox="1">
            <a:spLocks noGrp="1"/>
          </p:cNvSpPr>
          <p:nvPr>
            <p:ph type="body" idx="2"/>
          </p:nvPr>
        </p:nvSpPr>
        <p:spPr>
          <a:xfrm>
            <a:off x="839788" y="2505075"/>
            <a:ext cx="5157787"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3"/>
          </p:nvPr>
        </p:nvSpPr>
        <p:spPr>
          <a:xfrm>
            <a:off x="6172200" y="1681163"/>
            <a:ext cx="5183188"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4"/>
          </p:nvPr>
        </p:nvSpPr>
        <p:spPr>
          <a:xfrm>
            <a:off x="6172200" y="2505075"/>
            <a:ext cx="5183188"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0" tIns="0" rIns="0" bIns="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9"/>
          <p:cNvSpPr>
            <a:spLocks noGrp="1"/>
          </p:cNvSpPr>
          <p:nvPr>
            <p:ph type="pic" idx="2"/>
          </p:nvPr>
        </p:nvSpPr>
        <p:spPr>
          <a:xfrm>
            <a:off x="5183188" y="987425"/>
            <a:ext cx="6172200" cy="4873625"/>
          </a:xfrm>
          <a:prstGeom prst="rect">
            <a:avLst/>
          </a:prstGeom>
          <a:noFill/>
          <a:ln>
            <a:noFill/>
          </a:ln>
        </p:spPr>
      </p:sp>
      <p:sp>
        <p:nvSpPr>
          <p:cNvPr id="67" name="Google Shape;67;p19"/>
          <p:cNvSpPr txBox="1">
            <a:spLocks noGrp="1"/>
          </p:cNvSpPr>
          <p:nvPr>
            <p:ph type="body" idx="1"/>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marR="0" lvl="0" algn="l" rtl="0">
              <a:lnSpc>
                <a:spcPct val="90000"/>
              </a:lnSpc>
              <a:spcBef>
                <a:spcPts val="0"/>
              </a:spcBef>
              <a:spcAft>
                <a:spcPts val="0"/>
              </a:spcAft>
              <a:buClr>
                <a:schemeClr val="lt1"/>
              </a:buClr>
              <a:buSzPts val="3200"/>
              <a:buFont typeface="Corbel"/>
              <a:buNone/>
              <a:defRPr sz="3200" b="1" i="0" u="none" strike="noStrike" cap="non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marR="0" lvl="0"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2pPr>
            <a:lvl3pPr marL="1371600" marR="0" lvl="2"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3pPr>
            <a:lvl4pPr marL="1828800" marR="0" lvl="3"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4pPr>
            <a:lvl5pPr marL="2286000" marR="0" lvl="4"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2" name="Google Shape;12;p1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marR="0" lvl="0" algn="r" rtl="0">
              <a:spcBef>
                <a:spcPts val="0"/>
              </a:spcBef>
              <a:spcAft>
                <a:spcPts val="0"/>
              </a:spcAft>
              <a:buSzPts val="1400"/>
              <a:buNone/>
              <a:defRPr sz="1200" b="0" i="1"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marR="0" lvl="0" indent="0" algn="ctr" rtl="0">
              <a:spcBef>
                <a:spcPts val="0"/>
              </a:spcBef>
              <a:buNone/>
              <a:defRPr sz="1200" b="0" i="0" u="none" strike="noStrike" cap="none">
                <a:solidFill>
                  <a:schemeClr val="lt1"/>
                </a:solidFill>
                <a:latin typeface="Corbel"/>
                <a:ea typeface="Corbel"/>
                <a:cs typeface="Corbel"/>
                <a:sym typeface="Corbel"/>
              </a:defRPr>
            </a:lvl1pPr>
            <a:lvl2pPr marL="0" marR="0" lvl="1" indent="0" algn="ctr" rtl="0">
              <a:spcBef>
                <a:spcPts val="0"/>
              </a:spcBef>
              <a:buNone/>
              <a:defRPr sz="1200" b="0" i="0" u="none" strike="noStrike" cap="none">
                <a:solidFill>
                  <a:schemeClr val="lt1"/>
                </a:solidFill>
                <a:latin typeface="Corbel"/>
                <a:ea typeface="Corbel"/>
                <a:cs typeface="Corbel"/>
                <a:sym typeface="Corbel"/>
              </a:defRPr>
            </a:lvl2pPr>
            <a:lvl3pPr marL="0" marR="0" lvl="2" indent="0" algn="ctr" rtl="0">
              <a:spcBef>
                <a:spcPts val="0"/>
              </a:spcBef>
              <a:buNone/>
              <a:defRPr sz="1200" b="0" i="0" u="none" strike="noStrike" cap="none">
                <a:solidFill>
                  <a:schemeClr val="lt1"/>
                </a:solidFill>
                <a:latin typeface="Corbel"/>
                <a:ea typeface="Corbel"/>
                <a:cs typeface="Corbel"/>
                <a:sym typeface="Corbel"/>
              </a:defRPr>
            </a:lvl3pPr>
            <a:lvl4pPr marL="0" marR="0" lvl="3" indent="0" algn="ctr" rtl="0">
              <a:spcBef>
                <a:spcPts val="0"/>
              </a:spcBef>
              <a:buNone/>
              <a:defRPr sz="1200" b="0" i="0" u="none" strike="noStrike" cap="none">
                <a:solidFill>
                  <a:schemeClr val="lt1"/>
                </a:solidFill>
                <a:latin typeface="Corbel"/>
                <a:ea typeface="Corbel"/>
                <a:cs typeface="Corbel"/>
                <a:sym typeface="Corbel"/>
              </a:defRPr>
            </a:lvl4pPr>
            <a:lvl5pPr marL="0" marR="0" lvl="4" indent="0" algn="ctr" rtl="0">
              <a:spcBef>
                <a:spcPts val="0"/>
              </a:spcBef>
              <a:buNone/>
              <a:defRPr sz="1200" b="0" i="0" u="none" strike="noStrike" cap="none">
                <a:solidFill>
                  <a:schemeClr val="lt1"/>
                </a:solidFill>
                <a:latin typeface="Corbel"/>
                <a:ea typeface="Corbel"/>
                <a:cs typeface="Corbel"/>
                <a:sym typeface="Corbel"/>
              </a:defRPr>
            </a:lvl5pPr>
            <a:lvl6pPr marL="0" marR="0" lvl="5" indent="0" algn="ctr" rtl="0">
              <a:spcBef>
                <a:spcPts val="0"/>
              </a:spcBef>
              <a:buNone/>
              <a:defRPr sz="1200" b="0" i="0" u="none" strike="noStrike" cap="none">
                <a:solidFill>
                  <a:schemeClr val="lt1"/>
                </a:solidFill>
                <a:latin typeface="Corbel"/>
                <a:ea typeface="Corbel"/>
                <a:cs typeface="Corbel"/>
                <a:sym typeface="Corbel"/>
              </a:defRPr>
            </a:lvl6pPr>
            <a:lvl7pPr marL="0" marR="0" lvl="6" indent="0" algn="ctr" rtl="0">
              <a:spcBef>
                <a:spcPts val="0"/>
              </a:spcBef>
              <a:buNone/>
              <a:defRPr sz="1200" b="0" i="0" u="none" strike="noStrike" cap="none">
                <a:solidFill>
                  <a:schemeClr val="lt1"/>
                </a:solidFill>
                <a:latin typeface="Corbel"/>
                <a:ea typeface="Corbel"/>
                <a:cs typeface="Corbel"/>
                <a:sym typeface="Corbel"/>
              </a:defRPr>
            </a:lvl7pPr>
            <a:lvl8pPr marL="0" marR="0" lvl="7" indent="0" algn="ctr" rtl="0">
              <a:spcBef>
                <a:spcPts val="0"/>
              </a:spcBef>
              <a:buNone/>
              <a:defRPr sz="1200" b="0" i="0" u="none" strike="noStrike" cap="none">
                <a:solidFill>
                  <a:schemeClr val="lt1"/>
                </a:solidFill>
                <a:latin typeface="Corbel"/>
                <a:ea typeface="Corbel"/>
                <a:cs typeface="Corbel"/>
                <a:sym typeface="Corbel"/>
              </a:defRPr>
            </a:lvl8pPr>
            <a:lvl9pPr marL="0" marR="0" lvl="8" indent="0" algn="ctr" rtl="0">
              <a:spcBef>
                <a:spcPts val="0"/>
              </a:spcBef>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grpSp>
        <p:nvGrpSpPr>
          <p:cNvPr id="14" name="Google Shape;14;p10"/>
          <p:cNvGrpSpPr/>
          <p:nvPr/>
        </p:nvGrpSpPr>
        <p:grpSpPr>
          <a:xfrm>
            <a:off x="0" y="-515762"/>
            <a:ext cx="3416300" cy="330200"/>
            <a:chOff x="3448050" y="-443191"/>
            <a:chExt cx="3416300" cy="330200"/>
          </a:xfrm>
        </p:grpSpPr>
        <p:sp>
          <p:nvSpPr>
            <p:cNvPr id="15" name="Google Shape;15;p10"/>
            <p:cNvSpPr/>
            <p:nvPr/>
          </p:nvSpPr>
          <p:spPr>
            <a:xfrm>
              <a:off x="3448050" y="-443191"/>
              <a:ext cx="330200" cy="330200"/>
            </a:xfrm>
            <a:prstGeom prst="ellipse">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6" name="Google Shape;16;p10"/>
            <p:cNvSpPr/>
            <p:nvPr/>
          </p:nvSpPr>
          <p:spPr>
            <a:xfrm>
              <a:off x="3962400" y="-443191"/>
              <a:ext cx="330200" cy="330200"/>
            </a:xfrm>
            <a:prstGeom prst="ellipse">
              <a:avLst/>
            </a:prstGeom>
            <a:solidFill>
              <a:srgbClr val="F5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7" name="Google Shape;17;p10"/>
            <p:cNvSpPr/>
            <p:nvPr/>
          </p:nvSpPr>
          <p:spPr>
            <a:xfrm>
              <a:off x="4476750" y="-443191"/>
              <a:ext cx="330200" cy="330200"/>
            </a:xfrm>
            <a:prstGeom prst="ellipse">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8" name="Google Shape;18;p10"/>
            <p:cNvSpPr/>
            <p:nvPr/>
          </p:nvSpPr>
          <p:spPr>
            <a:xfrm>
              <a:off x="4991100" y="-443191"/>
              <a:ext cx="330200" cy="330200"/>
            </a:xfrm>
            <a:prstGeom prst="ellipse">
              <a:avLst/>
            </a:prstGeom>
            <a:solidFill>
              <a:srgbClr val="4838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9" name="Google Shape;19;p10"/>
            <p:cNvSpPr/>
            <p:nvPr/>
          </p:nvSpPr>
          <p:spPr>
            <a:xfrm>
              <a:off x="5505450" y="-443191"/>
              <a:ext cx="330200" cy="330200"/>
            </a:xfrm>
            <a:prstGeom prst="ellipse">
              <a:avLst/>
            </a:prstGeom>
            <a:solidFill>
              <a:srgbClr val="8A73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0" name="Google Shape;20;p10"/>
            <p:cNvSpPr/>
            <p:nvPr/>
          </p:nvSpPr>
          <p:spPr>
            <a:xfrm>
              <a:off x="6019800" y="-443191"/>
              <a:ext cx="330200" cy="330200"/>
            </a:xfrm>
            <a:prstGeom prst="ellipse">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1" name="Google Shape;21;p10"/>
            <p:cNvSpPr/>
            <p:nvPr/>
          </p:nvSpPr>
          <p:spPr>
            <a:xfrm>
              <a:off x="6534150" y="-443191"/>
              <a:ext cx="330200" cy="330200"/>
            </a:xfrm>
            <a:prstGeom prst="ellipse">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cxnSp>
        <p:nvCxnSpPr>
          <p:cNvPr id="22" name="Google Shape;22;p10"/>
          <p:cNvCxnSpPr/>
          <p:nvPr/>
        </p:nvCxnSpPr>
        <p:spPr>
          <a:xfrm>
            <a:off x="11477496" y="6351329"/>
            <a:ext cx="0" cy="506671"/>
          </a:xfrm>
          <a:prstGeom prst="straightConnector1">
            <a:avLst/>
          </a:prstGeom>
          <a:noFill/>
          <a:ln w="9525" cap="flat" cmpd="sng">
            <a:solidFill>
              <a:schemeClr val="lt1"/>
            </a:solidFill>
            <a:prstDash val="solid"/>
            <a:miter lim="800000"/>
            <a:headEnd type="none" w="sm" len="sm"/>
            <a:tailEnd type="none" w="sm" len="sm"/>
          </a:ln>
        </p:spPr>
      </p:cxnSp>
      <p:sp>
        <p:nvSpPr>
          <p:cNvPr id="23" name="Google Shape;23;p10"/>
          <p:cNvSpPr/>
          <p:nvPr/>
        </p:nvSpPr>
        <p:spPr>
          <a:xfrm>
            <a:off x="0" y="823913"/>
            <a:ext cx="330200" cy="14287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130299" y="4429885"/>
            <a:ext cx="7942678" cy="1538883"/>
          </a:xfrm>
          <a:prstGeom prst="rect">
            <a:avLst/>
          </a:prstGeom>
          <a:noFill/>
          <a:ln>
            <a:noFill/>
          </a:ln>
        </p:spPr>
        <p:txBody>
          <a:bodyPr spcFirstLastPara="1" wrap="square" lIns="0" tIns="0" rIns="0" bIns="0" anchor="b" anchorCtr="0">
            <a:spAutoFit/>
          </a:bodyPr>
          <a:lstStyle/>
          <a:p>
            <a:pPr marL="0" lvl="0" indent="0" algn="l" rtl="0">
              <a:lnSpc>
                <a:spcPct val="111111"/>
              </a:lnSpc>
              <a:spcBef>
                <a:spcPts val="0"/>
              </a:spcBef>
              <a:spcAft>
                <a:spcPts val="0"/>
              </a:spcAft>
              <a:buClr>
                <a:srgbClr val="129BEB"/>
              </a:buClr>
              <a:buSzPts val="3600"/>
              <a:buFont typeface="Corbel"/>
              <a:buNone/>
            </a:pPr>
            <a:r>
              <a:rPr lang="en-US" sz="3600" dirty="0">
                <a:solidFill>
                  <a:srgbClr val="129BEB"/>
                </a:solidFill>
              </a:rPr>
              <a:t>InvestSavvy Portfolio Management LLP</a:t>
            </a:r>
            <a:br>
              <a:rPr lang="en-US" sz="5400" dirty="0"/>
            </a:br>
            <a:r>
              <a:rPr lang="en-US" sz="3200" dirty="0"/>
              <a:t>Multiplying Your Wealth</a:t>
            </a:r>
            <a:r>
              <a:rPr lang="en-US" sz="5400" dirty="0"/>
              <a:t> </a:t>
            </a:r>
            <a:endParaRPr dirty="0"/>
          </a:p>
        </p:txBody>
      </p:sp>
      <p:sp>
        <p:nvSpPr>
          <p:cNvPr id="86" name="Google Shape;86;p1"/>
          <p:cNvSpPr txBox="1">
            <a:spLocks noGrp="1"/>
          </p:cNvSpPr>
          <p:nvPr>
            <p:ph type="subTitle" idx="1"/>
          </p:nvPr>
        </p:nvSpPr>
        <p:spPr>
          <a:xfrm>
            <a:off x="9859199" y="6164134"/>
            <a:ext cx="1936358" cy="225252"/>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1600"/>
              <a:buNone/>
            </a:pPr>
            <a:r>
              <a:rPr lang="en-US" sz="1600" dirty="0">
                <a:solidFill>
                  <a:schemeClr val="lt1"/>
                </a:solidFill>
              </a:rPr>
              <a:t>31</a:t>
            </a:r>
            <a:r>
              <a:rPr lang="en-US" sz="1600" baseline="30000" dirty="0">
                <a:solidFill>
                  <a:schemeClr val="lt1"/>
                </a:solidFill>
              </a:rPr>
              <a:t>st</a:t>
            </a:r>
            <a:r>
              <a:rPr lang="en-US" sz="1600" dirty="0">
                <a:solidFill>
                  <a:schemeClr val="lt1"/>
                </a:solidFill>
              </a:rPr>
              <a:t> July </a:t>
            </a:r>
            <a:r>
              <a:rPr lang="en-US" sz="1600" dirty="0"/>
              <a:t>2024</a:t>
            </a:r>
            <a:endParaRPr sz="1600" dirty="0">
              <a:solidFill>
                <a:schemeClr val="lt1"/>
              </a:solidFill>
            </a:endParaRPr>
          </a:p>
        </p:txBody>
      </p:sp>
      <p:cxnSp>
        <p:nvCxnSpPr>
          <p:cNvPr id="87" name="Google Shape;87;p1"/>
          <p:cNvCxnSpPr/>
          <p:nvPr/>
        </p:nvCxnSpPr>
        <p:spPr>
          <a:xfrm rot="10800000">
            <a:off x="9653084" y="4576162"/>
            <a:ext cx="0" cy="1392606"/>
          </a:xfrm>
          <a:prstGeom prst="straightConnector1">
            <a:avLst/>
          </a:prstGeom>
          <a:noFill/>
          <a:ln w="9525" cap="flat" cmpd="sng">
            <a:solidFill>
              <a:schemeClr val="lt1"/>
            </a:solidFill>
            <a:prstDash val="solid"/>
            <a:miter lim="800000"/>
            <a:headEnd type="none" w="sm" len="sm"/>
            <a:tailEnd type="none" w="sm" len="sm"/>
          </a:ln>
        </p:spPr>
      </p:cxnSp>
      <p:pic>
        <p:nvPicPr>
          <p:cNvPr id="88" name="Google Shape;88;p1"/>
          <p:cNvPicPr preferRelativeResize="0"/>
          <p:nvPr/>
        </p:nvPicPr>
        <p:blipFill rotWithShape="1">
          <a:blip r:embed="rId3">
            <a:alphaModFix/>
          </a:blip>
          <a:srcRect/>
          <a:stretch/>
        </p:blipFill>
        <p:spPr>
          <a:xfrm>
            <a:off x="9847090" y="4464193"/>
            <a:ext cx="1521062" cy="1677128"/>
          </a:xfrm>
          <a:prstGeom prst="rect">
            <a:avLst/>
          </a:prstGeom>
          <a:noFill/>
          <a:ln>
            <a:noFill/>
          </a:ln>
        </p:spPr>
      </p:pic>
      <p:pic>
        <p:nvPicPr>
          <p:cNvPr id="89" name="Google Shape;89;p1" descr="Bloomberg on-boards XBRL data from Bombay Stock Exchange | Press |  Bloomberg LP"/>
          <p:cNvPicPr preferRelativeResize="0"/>
          <p:nvPr/>
        </p:nvPicPr>
        <p:blipFill rotWithShape="1">
          <a:blip r:embed="rId4">
            <a:alphaModFix/>
          </a:blip>
          <a:srcRect t="24214" b="13276"/>
          <a:stretch/>
        </p:blipFill>
        <p:spPr>
          <a:xfrm>
            <a:off x="823848" y="93313"/>
            <a:ext cx="10414065" cy="4340507"/>
          </a:xfrm>
          <a:prstGeom prst="rect">
            <a:avLst/>
          </a:prstGeom>
          <a:noFill/>
          <a:ln>
            <a:noFill/>
          </a:ln>
        </p:spPr>
      </p:pic>
      <p:sp>
        <p:nvSpPr>
          <p:cNvPr id="90" name="Google Shape;90;p1"/>
          <p:cNvSpPr/>
          <p:nvPr/>
        </p:nvSpPr>
        <p:spPr>
          <a:xfrm>
            <a:off x="823848" y="2245485"/>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1" u="none" strike="noStrike" cap="none" dirty="0">
                <a:solidFill>
                  <a:schemeClr val="lt1"/>
                </a:solidFill>
                <a:latin typeface="Source Sans Pro"/>
                <a:ea typeface="Source Sans Pro"/>
                <a:cs typeface="Source Sans Pro"/>
                <a:sym typeface="Source Sans Pro"/>
              </a:rPr>
              <a:t>"How many millionaires do you know who have become wealthy by investing in savings accounts? I rest my case."</a:t>
            </a:r>
            <a:r>
              <a:rPr lang="en-US" sz="1800" b="0" i="0" u="none" strike="noStrike" cap="none" dirty="0">
                <a:solidFill>
                  <a:schemeClr val="lt1"/>
                </a:solidFill>
                <a:latin typeface="Source Sans Pro"/>
                <a:ea typeface="Source Sans Pro"/>
                <a:cs typeface="Source Sans Pro"/>
                <a:sym typeface="Source Sans Pro"/>
              </a:rPr>
              <a:t> </a:t>
            </a:r>
            <a:endParaRPr dirty="0">
              <a:latin typeface="Abadi" panose="020B0604020104020204" pitchFamily="34" charset="0"/>
            </a:endParaRPr>
          </a:p>
          <a:p>
            <a:pPr marL="0" marR="0" lvl="0" indent="0" algn="ctr" rtl="0">
              <a:spcBef>
                <a:spcPts val="0"/>
              </a:spcBef>
              <a:spcAft>
                <a:spcPts val="0"/>
              </a:spcAft>
              <a:buNone/>
            </a:pPr>
            <a:r>
              <a:rPr lang="en-US" sz="1800" b="0" i="0" u="none" strike="noStrike" cap="none" dirty="0">
                <a:solidFill>
                  <a:schemeClr val="lt1"/>
                </a:solidFill>
                <a:latin typeface="Source Sans Pro"/>
                <a:ea typeface="Source Sans Pro"/>
                <a:cs typeface="Source Sans Pro"/>
                <a:sym typeface="Source Sans Pro"/>
              </a:rPr>
              <a:t>— Robert G. Allen</a:t>
            </a:r>
            <a:endParaRPr sz="1800" b="0" i="0" u="none" strike="noStrike" cap="none" dirty="0">
              <a:solidFill>
                <a:schemeClr val="lt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288"/>
        <p:cNvGrpSpPr/>
        <p:nvPr/>
      </p:nvGrpSpPr>
      <p:grpSpPr>
        <a:xfrm>
          <a:off x="0" y="0"/>
          <a:ext cx="0" cy="0"/>
          <a:chOff x="0" y="0"/>
          <a:chExt cx="0" cy="0"/>
        </a:xfrm>
      </p:grpSpPr>
      <p:sp>
        <p:nvSpPr>
          <p:cNvPr id="289" name="Google Shape;289;p6"/>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Infrastructure/Support: </a:t>
            </a:r>
            <a:endParaRPr dirty="0"/>
          </a:p>
        </p:txBody>
      </p:sp>
      <p:sp>
        <p:nvSpPr>
          <p:cNvPr id="290" name="Google Shape;290;p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91" name="Google Shape;291;p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10</a:t>
            </a:fld>
            <a:endParaRPr/>
          </a:p>
        </p:txBody>
      </p:sp>
      <p:sp>
        <p:nvSpPr>
          <p:cNvPr id="292" name="Google Shape;292;p6"/>
          <p:cNvSpPr txBox="1"/>
          <p:nvPr/>
        </p:nvSpPr>
        <p:spPr>
          <a:xfrm>
            <a:off x="613252" y="1541865"/>
            <a:ext cx="10294234" cy="4458656"/>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In order to provide best in class service to the clients, we have tied up with edelweiss for all Fund accounting, Custody, Broking, Back office, reporting functions. This allows us to offer top end infrastructure and support to our clients.</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use wealth spectrum, which is the most respected industry standard system. It allows multiple ways of slicing and dicing the portfolio. The account reports were generated by the same.</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have subscribed to industry data providers like ACE Equities in order to get reliable data about the company's numbers</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also use advanced technical tools that allow for real time monitoring of our holdings and trends.</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have hired an HR firm for all HR related reporting’s and filings etc.</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have also hired a CA firm to assist our Compliance and Operations manage accounts. </a:t>
            </a:r>
            <a:endParaRPr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dk1"/>
              </a:buClr>
              <a:buSzPts val="1600"/>
              <a:buFont typeface="Arial"/>
              <a:buNone/>
            </a:pPr>
            <a:endParaRPr sz="1600" i="1" dirty="0">
              <a:solidFill>
                <a:schemeClr val="lt1"/>
              </a:solidFill>
              <a:latin typeface="Corbel"/>
              <a:ea typeface="Corbel"/>
              <a:cs typeface="Corbel"/>
              <a:sym typeface="Corbel"/>
            </a:endParaRPr>
          </a:p>
        </p:txBody>
      </p:sp>
      <p:pic>
        <p:nvPicPr>
          <p:cNvPr id="293" name="Google Shape;293;p6"/>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313"/>
        <p:cNvGrpSpPr/>
        <p:nvPr/>
      </p:nvGrpSpPr>
      <p:grpSpPr>
        <a:xfrm>
          <a:off x="0" y="0"/>
          <a:ext cx="0" cy="0"/>
          <a:chOff x="0" y="0"/>
          <a:chExt cx="0" cy="0"/>
        </a:xfrm>
      </p:grpSpPr>
      <p:pic>
        <p:nvPicPr>
          <p:cNvPr id="314" name="Google Shape;314;p8" descr="A large body of water with a city in the background&#10;&#10;Description automatically generated"/>
          <p:cNvPicPr preferRelativeResize="0"/>
          <p:nvPr/>
        </p:nvPicPr>
        <p:blipFill rotWithShape="1">
          <a:blip r:embed="rId3">
            <a:alphaModFix/>
          </a:blip>
          <a:srcRect t="12832" b="19798"/>
          <a:stretch/>
        </p:blipFill>
        <p:spPr>
          <a:xfrm>
            <a:off x="1" y="1676400"/>
            <a:ext cx="9931400" cy="4114800"/>
          </a:xfrm>
          <a:prstGeom prst="rect">
            <a:avLst/>
          </a:prstGeom>
          <a:noFill/>
          <a:ln>
            <a:noFill/>
          </a:ln>
        </p:spPr>
      </p:pic>
      <p:sp>
        <p:nvSpPr>
          <p:cNvPr id="315" name="Google Shape;315;p8"/>
          <p:cNvSpPr txBox="1">
            <a:spLocks noGrp="1"/>
          </p:cNvSpPr>
          <p:nvPr>
            <p:ph type="ctrTitle"/>
          </p:nvPr>
        </p:nvSpPr>
        <p:spPr>
          <a:xfrm>
            <a:off x="3972232" y="209758"/>
            <a:ext cx="7627007" cy="1344342"/>
          </a:xfrm>
          <a:prstGeom prst="rect">
            <a:avLst/>
          </a:prstGeom>
          <a:noFill/>
          <a:ln>
            <a:noFill/>
          </a:ln>
        </p:spPr>
        <p:txBody>
          <a:bodyPr spcFirstLastPara="1" wrap="square" lIns="0" tIns="0" rIns="0" bIns="0" anchor="b" anchorCtr="0">
            <a:spAutoFit/>
          </a:bodyPr>
          <a:lstStyle/>
          <a:p>
            <a:pPr marL="0" lvl="0" indent="0" algn="r" rtl="0">
              <a:lnSpc>
                <a:spcPct val="90625"/>
              </a:lnSpc>
              <a:spcBef>
                <a:spcPts val="0"/>
              </a:spcBef>
              <a:spcAft>
                <a:spcPts val="0"/>
              </a:spcAft>
              <a:buClr>
                <a:schemeClr val="lt1"/>
              </a:buClr>
              <a:buSzPts val="9600"/>
              <a:buFont typeface="Corbel"/>
              <a:buNone/>
            </a:pPr>
            <a:r>
              <a:rPr lang="en-US" sz="9600" dirty="0"/>
              <a:t>THANK YOU</a:t>
            </a:r>
            <a:endParaRPr dirty="0"/>
          </a:p>
        </p:txBody>
      </p:sp>
      <p:sp>
        <p:nvSpPr>
          <p:cNvPr id="316" name="Google Shape;316;p8"/>
          <p:cNvSpPr/>
          <p:nvPr/>
        </p:nvSpPr>
        <p:spPr>
          <a:xfrm>
            <a:off x="0" y="3606800"/>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nvGrpSpPr>
          <p:cNvPr id="317" name="Google Shape;317;p8"/>
          <p:cNvGrpSpPr/>
          <p:nvPr/>
        </p:nvGrpSpPr>
        <p:grpSpPr>
          <a:xfrm>
            <a:off x="579431" y="4000753"/>
            <a:ext cx="5059370" cy="1136937"/>
            <a:chOff x="1129326" y="1658571"/>
            <a:chExt cx="4632845" cy="1136937"/>
          </a:xfrm>
        </p:grpSpPr>
        <p:sp>
          <p:nvSpPr>
            <p:cNvPr id="318" name="Google Shape;318;p8"/>
            <p:cNvSpPr txBox="1"/>
            <p:nvPr/>
          </p:nvSpPr>
          <p:spPr>
            <a:xfrm>
              <a:off x="1129327" y="2057870"/>
              <a:ext cx="4632844" cy="73763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orbel"/>
                  <a:ea typeface="Corbel"/>
                  <a:cs typeface="Corbel"/>
                  <a:sym typeface="Corbel"/>
                </a:rPr>
                <a:t>“Always deliver more than expected.”</a:t>
              </a:r>
              <a:endParaRPr dirty="0">
                <a:latin typeface="Abadi" panose="020B0604020104020204" pitchFamily="34" charset="0"/>
              </a:endParaRPr>
            </a:p>
            <a:p>
              <a:pPr marL="0" marR="0" lvl="0" indent="0" algn="r" rtl="0">
                <a:lnSpc>
                  <a:spcPct val="90000"/>
                </a:lnSpc>
                <a:spcBef>
                  <a:spcPts val="1000"/>
                </a:spcBef>
                <a:spcAft>
                  <a:spcPts val="0"/>
                </a:spcAft>
                <a:buClr>
                  <a:schemeClr val="lt1"/>
                </a:buClr>
                <a:buSzPts val="1800"/>
                <a:buFont typeface="Arial"/>
                <a:buNone/>
              </a:pPr>
              <a:r>
                <a:rPr lang="en-US" sz="1800" b="1" dirty="0">
                  <a:solidFill>
                    <a:schemeClr val="lt1"/>
                  </a:solidFill>
                  <a:latin typeface="Corbel"/>
                  <a:ea typeface="Corbel"/>
                  <a:cs typeface="Corbel"/>
                  <a:sym typeface="Corbel"/>
                </a:rPr>
                <a:t>Larry Page, Co-Founder, Google</a:t>
              </a:r>
              <a:endParaRPr sz="1400" dirty="0">
                <a:solidFill>
                  <a:schemeClr val="lt1"/>
                </a:solidFill>
                <a:latin typeface="Corbel"/>
                <a:ea typeface="Corbel"/>
                <a:cs typeface="Corbel"/>
                <a:sym typeface="Corbel"/>
              </a:endParaRPr>
            </a:p>
          </p:txBody>
        </p:sp>
        <p:sp>
          <p:nvSpPr>
            <p:cNvPr id="319" name="Google Shape;319;p8"/>
            <p:cNvSpPr txBox="1"/>
            <p:nvPr/>
          </p:nvSpPr>
          <p:spPr>
            <a:xfrm>
              <a:off x="1129326" y="1658571"/>
              <a:ext cx="3232152" cy="2769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000"/>
                <a:buFont typeface="Arial"/>
                <a:buNone/>
              </a:pPr>
              <a:endParaRPr sz="2000" i="1">
                <a:solidFill>
                  <a:schemeClr val="lt1"/>
                </a:solidFill>
                <a:latin typeface="Corbel"/>
                <a:ea typeface="Corbel"/>
                <a:cs typeface="Corbel"/>
                <a:sym typeface="Corbel"/>
              </a:endParaRPr>
            </a:p>
          </p:txBody>
        </p:sp>
      </p:grpSp>
      <p:sp>
        <p:nvSpPr>
          <p:cNvPr id="320" name="Google Shape;320;p8"/>
          <p:cNvSpPr/>
          <p:nvPr/>
        </p:nvSpPr>
        <p:spPr>
          <a:xfrm>
            <a:off x="12098214" y="688976"/>
            <a:ext cx="93786" cy="787400"/>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3" name="TextBox 2">
            <a:extLst>
              <a:ext uri="{FF2B5EF4-FFF2-40B4-BE49-F238E27FC236}">
                <a16:creationId xmlns:a16="http://schemas.microsoft.com/office/drawing/2014/main" id="{4217EB96-2B51-DADC-FAD6-CE3926278FE7}"/>
              </a:ext>
            </a:extLst>
          </p:cNvPr>
          <p:cNvSpPr txBox="1"/>
          <p:nvPr/>
        </p:nvSpPr>
        <p:spPr>
          <a:xfrm>
            <a:off x="363794" y="5828135"/>
            <a:ext cx="11533238" cy="646331"/>
          </a:xfrm>
          <a:prstGeom prst="rect">
            <a:avLst/>
          </a:prstGeom>
          <a:noFill/>
        </p:spPr>
        <p:txBody>
          <a:bodyPr wrap="square">
            <a:spAutoFit/>
          </a:bodyPr>
          <a:lstStyle/>
          <a:p>
            <a:pPr algn="l"/>
            <a:endParaRPr lang="en-IN" sz="1600" b="0" i="0" u="none" strike="noStrike" baseline="0" dirty="0">
              <a:solidFill>
                <a:schemeClr val="bg1"/>
              </a:solidFill>
              <a:latin typeface="Times New Roman" panose="02020603050405020304" pitchFamily="18" charset="0"/>
            </a:endParaRPr>
          </a:p>
          <a:p>
            <a:r>
              <a:rPr lang="en-US" sz="2000" b="1" i="0" u="none" strike="noStrike" baseline="0" dirty="0">
                <a:solidFill>
                  <a:schemeClr val="bg1"/>
                </a:solidFill>
                <a:latin typeface="Times New Roman" panose="02020603050405020304" pitchFamily="18" charset="0"/>
              </a:rPr>
              <a:t> </a:t>
            </a:r>
            <a:r>
              <a:rPr lang="en-US" sz="1800" b="1" i="0" u="none" strike="noStrike" baseline="0" dirty="0">
                <a:solidFill>
                  <a:schemeClr val="bg1"/>
                </a:solidFill>
                <a:latin typeface="Times New Roman" panose="02020603050405020304" pitchFamily="18" charset="0"/>
              </a:rPr>
              <a:t>Email crm@investsavvy.in 		Website https://investsavvy.in/ 		Mobile/</a:t>
            </a:r>
            <a:r>
              <a:rPr lang="en-US" sz="1800" b="1" i="0" u="none" strike="noStrike" baseline="0" dirty="0" err="1">
                <a:solidFill>
                  <a:schemeClr val="bg1"/>
                </a:solidFill>
                <a:latin typeface="Times New Roman" panose="02020603050405020304" pitchFamily="18" charset="0"/>
              </a:rPr>
              <a:t>Whatsapp</a:t>
            </a:r>
            <a:r>
              <a:rPr lang="en-US" sz="1800" b="1" i="0" u="none" strike="noStrike" baseline="0" dirty="0">
                <a:solidFill>
                  <a:schemeClr val="bg1"/>
                </a:solidFill>
                <a:latin typeface="Times New Roman" panose="02020603050405020304" pitchFamily="18" charset="0"/>
              </a:rPr>
              <a:t>  8928293936</a:t>
            </a:r>
            <a:endParaRPr lang="en-IN" sz="1800" b="1" dirty="0">
              <a:solidFill>
                <a:schemeClr val="bg1"/>
              </a:solidFill>
              <a:latin typeface="Abadi" panose="020B06040201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9"/>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0070C0"/>
              </a:buClr>
              <a:buSzPts val="3200"/>
              <a:buFont typeface="Corbel"/>
              <a:buNone/>
            </a:pPr>
            <a:r>
              <a:rPr lang="en-US" dirty="0">
                <a:solidFill>
                  <a:srgbClr val="0070C0"/>
                </a:solidFill>
              </a:rPr>
              <a:t>Disclaimer and Other Important Information</a:t>
            </a:r>
            <a:endParaRPr dirty="0">
              <a:solidFill>
                <a:srgbClr val="129BEB"/>
              </a:solidFill>
            </a:endParaRPr>
          </a:p>
        </p:txBody>
      </p:sp>
      <p:sp>
        <p:nvSpPr>
          <p:cNvPr id="327" name="Google Shape;327;p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28" name="Google Shape;328;p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12</a:t>
            </a:fld>
            <a:endParaRPr/>
          </a:p>
        </p:txBody>
      </p:sp>
      <p:sp>
        <p:nvSpPr>
          <p:cNvPr id="329" name="Google Shape;329;p9"/>
          <p:cNvSpPr txBox="1"/>
          <p:nvPr/>
        </p:nvSpPr>
        <p:spPr>
          <a:xfrm>
            <a:off x="236375" y="1116949"/>
            <a:ext cx="11719249" cy="5508944"/>
          </a:xfrm>
          <a:prstGeom prst="rect">
            <a:avLst/>
          </a:prstGeom>
          <a:noFill/>
          <a:ln>
            <a:noFill/>
          </a:ln>
        </p:spPr>
        <p:txBody>
          <a:bodyPr spcFirstLastPara="1" wrap="square" lIns="0" tIns="0" rIns="0" bIns="0" anchor="t" anchorCtr="0">
            <a:spAutoFit/>
          </a:bodyPr>
          <a:lstStyle/>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an offer and confidential: This presentation and the information in it is provided for your internal use only. The information contained herein is proprietary and confidential to </a:t>
            </a:r>
            <a:r>
              <a:rPr lang="en-US" sz="1050" dirty="0" err="1">
                <a:solidFill>
                  <a:srgbClr val="0070C0"/>
                </a:solidFill>
                <a:latin typeface="Corbel"/>
                <a:ea typeface="Corbel"/>
                <a:cs typeface="Corbel"/>
                <a:sym typeface="Corbel"/>
              </a:rPr>
              <a:t>Akena</a:t>
            </a:r>
            <a:r>
              <a:rPr lang="en-US" sz="1050" dirty="0">
                <a:solidFill>
                  <a:srgbClr val="0070C0"/>
                </a:solidFill>
                <a:latin typeface="Corbel"/>
                <a:ea typeface="Corbel"/>
                <a:cs typeface="Corbel"/>
                <a:sym typeface="Corbel"/>
              </a:rPr>
              <a:t> (the “Advisor”) and may not be disclosed to third parties or duplicated or used for any purpose other than the purpose for which it has been provided. Although the information provided herein has been obtained from sources which the Adviser believes to be reliable, we do not guarantee its accuracy, and such information may be incomplete or condensed. The information is subject to change without notice. This communication is for information purposes only and is not intended as an offer or solicitation with respect to the purchase or sale of any security or of any fund or account (a “Fund”) the Adviser manages or offers. Since we furnish all information as part of a general information service and without regard to your particular circumstances, the Adviser shall not be liable for any damages arising out of any inaccuracy in the information.</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information contained in it should not be the basis of an investment decision.  An Investment decision should be based on your customary and thorough due diligence procedures, which should include, but not be limited to, a thorough review of all relevant term sheets and other offering documents as well as consolation with legal, tax and regulatory experts. Any person subscribing for an investment must be able to bear the risks involved and must meet the particular Fund’s suitability requirements.  Some or all alternative investment programs may not be suitable for certain investors. No assurance can be given that any Fund will meet its investment objectives or avoid losses. A discussion of some, but not all, of the risks associated with investing in the Fund can be found in the Fund’s private placement memoranda, subscription agreement, limited partnership agreement, articles of association or other offering documents as applicable (collectively the “Offering Documents”), among those risks, which we wish to call to your attention, are the following:</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Future looking statements, Performance Data and strategy level performance reporting: The information in this presentation is NOT intended to contain or express exposure recommendations, guidelines or limits applicable to a Fund. The information in this report does not disclose or contemplate the hedging or exit strategies of the Fund. While investors should understand and consider risks associated with position concentrations when making an investment decision, this report is not intended to aid an investor in evaluating such risk. The terms set forth in the Offering Documents are controlling in all respects should they conflict with any other term set forth in other marketing materials, and therefore, the Offering Documents must be reviewed carefully before making an investment and periodically while an investment is maintained. Statements made in this release include forward-looking statements. These statements, including those relating to future financial expectations, involve certain risks and uncertainties that could cause actual results to differ materially from those in the forward-looking statements. Unless otherwise indicated, Performance Data is presented unaudited and “net” of management fees and other fund expenses (i.e. legal and accounting and other expenses as disclosed in the relevant Fund’s Offering Documents”) and net of performance allocations. Due to the format of data available for the time periods indicated, both gross and net returns are difficult to calculate precisely. Accordingly, the calculations have been made based on in some cases limited available data and a number of assumptions. Because of these limitations, the performance information should not be relied upon as a precise reporting of gross or net performance, but rather merely a general indication of past performance.</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performance information presented herein may have been generated during a period of extraordinary market volatility or relative stability in a particular sector. Accordingly, the performance is not necessarily indicative of results that the Fund may achieve in the future. In addition, the foregoing results may be based or shown on an annual basis, but results for individual months or quarters within each year may have been more favorable or less favorable than the results for the entire period. If index information is included, it is merely to show the general trend in the markets in the periods indicated and is not intended to imply that the portfolio was similar to the indices in either composition or element of risk. This report may indicate that it contains hypothetical or actual performance of specific strategies employed by The Adviser, such strategies may comprise only a portion of any specific Fund’s portfolio, and, therefore, the reported strategy level performance may not correspond to the performance of any Fund for the reported time period.</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Investment Risks: Investing in the Fund is speculative and involves varying degrees of risk, including substantial degrees of risk in some cases. The Fund may be leveraged and may engage in other speculative investment practices that may increase the risk of investment loss. Past results of the Fund investment manager is not necessarily indicative of future performance of the Fund, and the Fund’s performance may be volatile. The use of a single advisor could mean lack of diversification and, consequently, higher risk. The Fund may have varying liquidity provisions and limitations. There is no secondary market for investors’ interests in the Fund and none is expected to develop.</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Legal, Accounting or Regulatory Advice: This material is not intended to represent the rendering of accounting, tax, legal or regulatory advice. A change in the facts or circumstances of any transaction could materially affect the accounting, tax, legal or regulatory treatment for that transaction. The ultimate responsibility for the decision on the appropriate application of accounting, tax, legal and regulatory treatment rests with the investor and his or her accountants, tax and regulatory counsel. Potential investors should consult, and must rely on their own professional tax, legal and investment advisors as to matters concerning the Fund and their investments in the Fund. Prospective investors should inform themselves as to: (1) the legal requirements within their own jurisdictions for the purchase, holding or disposal of investments; (2) and applicable foreign exchange restrictions; and (3) any income and other taxes which may apply to their purchase, holding and disposal of investments or payments in respect of the investments of the Fund.</a:t>
            </a:r>
            <a:endParaRPr dirty="0">
              <a:latin typeface="Abadi" panose="020B0604020104020204" pitchFamily="34" charset="0"/>
            </a:endParaRPr>
          </a:p>
          <a:p>
            <a:pPr marL="0" marR="0" lvl="0" indent="0" algn="just" rtl="0">
              <a:lnSpc>
                <a:spcPct val="90000"/>
              </a:lnSpc>
              <a:spcBef>
                <a:spcPts val="1000"/>
              </a:spcBef>
              <a:spcAft>
                <a:spcPts val="0"/>
              </a:spcAft>
              <a:buClr>
                <a:schemeClr val="dk1"/>
              </a:buClr>
              <a:buSzPts val="1050"/>
              <a:buFont typeface="Arial"/>
              <a:buNone/>
            </a:pPr>
            <a:endParaRPr sz="1050" dirty="0">
              <a:solidFill>
                <a:srgbClr val="0070C0"/>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Partners</a:t>
            </a:r>
            <a:endParaRPr dirty="0"/>
          </a:p>
        </p:txBody>
      </p:sp>
      <p:sp>
        <p:nvSpPr>
          <p:cNvPr id="253" name="Google Shape;253;p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54" name="Google Shape;254;p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2</a:t>
            </a:fld>
            <a:endParaRPr/>
          </a:p>
        </p:txBody>
      </p:sp>
      <p:sp>
        <p:nvSpPr>
          <p:cNvPr id="255" name="Google Shape;255;p4"/>
          <p:cNvSpPr txBox="1"/>
          <p:nvPr/>
        </p:nvSpPr>
        <p:spPr>
          <a:xfrm>
            <a:off x="2396971" y="1373189"/>
            <a:ext cx="9093354" cy="4893647"/>
          </a:xfrm>
          <a:prstGeom prst="rect">
            <a:avLst/>
          </a:prstGeom>
          <a:noFill/>
          <a:ln>
            <a:noFill/>
          </a:ln>
        </p:spPr>
        <p:txBody>
          <a:bodyPr spcFirstLastPara="1" wrap="square" lIns="0" tIns="0" rIns="0" bIns="0" anchor="t" anchorCtr="0">
            <a:spAutoFit/>
          </a:bodyPr>
          <a:lstStyle/>
          <a:p>
            <a:pPr lvl="0">
              <a:buClr>
                <a:schemeClr val="lt1"/>
              </a:buClr>
              <a:buSzPts val="1600"/>
            </a:pPr>
            <a:r>
              <a:rPr lang="en-US" sz="1600" i="1" dirty="0">
                <a:solidFill>
                  <a:schemeClr val="lt1"/>
                </a:solidFill>
                <a:latin typeface="Corbel"/>
                <a:ea typeface="Corbel"/>
                <a:cs typeface="Corbel"/>
                <a:sym typeface="Corbel"/>
              </a:rPr>
              <a:t>Managing Partner &amp; Principal Officer: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Ashish has over 25 years of experience in Financial Markets. Has was MD - Standard Chartered Bank, Bear Stearns, Dresdner Bank, Safron Ltd(Hedge Fund) and ICICI.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Has worked in US, UK, India and Singapore.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Class topper at Carnegie Mellon University, MS (Computational Finance),  IIM Calcutta (MBA Finance) rank holder and IIT Kanpur (B.Tech. EE &amp; CSE).</a:t>
            </a:r>
            <a:endParaRPr dirty="0">
              <a:latin typeface="Abadi" panose="020B0604020104020204" pitchFamily="34" charset="0"/>
            </a:endParaRPr>
          </a:p>
          <a:p>
            <a:pPr marL="266700" marR="0" lvl="0" indent="0" algn="l" rtl="0">
              <a:lnSpc>
                <a:spcPct val="100000"/>
              </a:lnSpc>
              <a:spcBef>
                <a:spcPts val="0"/>
              </a:spcBef>
              <a:spcAft>
                <a:spcPts val="0"/>
              </a:spcAft>
              <a:buClr>
                <a:schemeClr val="lt1"/>
              </a:buClr>
              <a:buSzPts val="1600"/>
              <a:buFont typeface="Arial"/>
              <a:buNone/>
            </a:pPr>
            <a:endParaRPr lang="en-US"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dirty="0">
              <a:latin typeface="Abadi" panose="020B0604020104020204" pitchFamily="34" charset="0"/>
            </a:endParaRPr>
          </a:p>
          <a:p>
            <a:pPr marL="266700" marR="0" lvl="0" indent="0" algn="l" rtl="0">
              <a:lnSpc>
                <a:spcPct val="100000"/>
              </a:lnSpc>
              <a:spcBef>
                <a:spcPts val="0"/>
              </a:spcBef>
              <a:spcAft>
                <a:spcPts val="0"/>
              </a:spcAft>
              <a:buClr>
                <a:schemeClr val="dk1"/>
              </a:buClr>
              <a:buSzPts val="1600"/>
              <a:buFont typeface="Arial"/>
              <a:buNone/>
            </a:pPr>
            <a:endParaRPr sz="1600" i="1" dirty="0">
              <a:solidFill>
                <a:schemeClr val="lt1"/>
              </a:solidFill>
              <a:latin typeface="Corbel"/>
              <a:ea typeface="Corbel"/>
              <a:cs typeface="Corbel"/>
              <a:sym typeface="Corbel"/>
            </a:endParaRP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A former civil servant, who joined IAS in 1972, and served in various key positions in Uttar Pradesh and 6 Ministries in Govt of India including Finance &amp; Civil Aviation, before superannuating as Secretary, Corporate Affairs in 2009.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was also Member, SEBI Board ( 2006-09) and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Member, Competition Commission of India ( 2009-14), apart from being on the Boards of numerous companies over a period of more than two decades.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is leading Shaping Tomorrow Consultants LLP, a future, technology and sustainability focused entity he founded in end 2014, and has since been advising UNDP, governments, academia, industry and various other organizations.</a:t>
            </a:r>
            <a:endParaRPr dirty="0">
              <a:latin typeface="Abadi" panose="020B0604020104020204" pitchFamily="34" charset="0"/>
            </a:endParaRPr>
          </a:p>
        </p:txBody>
      </p:sp>
      <p:pic>
        <p:nvPicPr>
          <p:cNvPr id="256" name="Google Shape;256;p4"/>
          <p:cNvPicPr preferRelativeResize="0"/>
          <p:nvPr/>
        </p:nvPicPr>
        <p:blipFill rotWithShape="1">
          <a:blip r:embed="rId3">
            <a:alphaModFix/>
          </a:blip>
          <a:srcRect/>
          <a:stretch/>
        </p:blipFill>
        <p:spPr>
          <a:xfrm>
            <a:off x="685691" y="1484262"/>
            <a:ext cx="1436152" cy="1648043"/>
          </a:xfrm>
          <a:prstGeom prst="rect">
            <a:avLst/>
          </a:prstGeom>
          <a:noFill/>
          <a:ln>
            <a:noFill/>
          </a:ln>
        </p:spPr>
      </p:pic>
      <p:sp>
        <p:nvSpPr>
          <p:cNvPr id="257" name="Google Shape;257;p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258" name="Google Shape;258;p4"/>
          <p:cNvPicPr preferRelativeResize="0"/>
          <p:nvPr/>
        </p:nvPicPr>
        <p:blipFill rotWithShape="1">
          <a:blip r:embed="rId4">
            <a:alphaModFix/>
          </a:blip>
          <a:srcRect/>
          <a:stretch/>
        </p:blipFill>
        <p:spPr>
          <a:xfrm>
            <a:off x="701675" y="4075093"/>
            <a:ext cx="1368338" cy="1570224"/>
          </a:xfrm>
          <a:prstGeom prst="rect">
            <a:avLst/>
          </a:prstGeom>
          <a:noFill/>
          <a:ln>
            <a:noFill/>
          </a:ln>
        </p:spPr>
      </p:pic>
      <p:pic>
        <p:nvPicPr>
          <p:cNvPr id="259" name="Google Shape;259;p4"/>
          <p:cNvPicPr preferRelativeResize="0"/>
          <p:nvPr/>
        </p:nvPicPr>
        <p:blipFill rotWithShape="1">
          <a:blip r:embed="rId5">
            <a:alphaModFix/>
          </a:blip>
          <a:srcRect/>
          <a:stretch/>
        </p:blipFill>
        <p:spPr>
          <a:xfrm>
            <a:off x="11207715" y="278637"/>
            <a:ext cx="547463" cy="6036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10DC-881D-9F11-9389-3255328386E0}"/>
              </a:ext>
            </a:extLst>
          </p:cNvPr>
          <p:cNvSpPr>
            <a:spLocks noGrp="1"/>
          </p:cNvSpPr>
          <p:nvPr>
            <p:ph type="title"/>
          </p:nvPr>
        </p:nvSpPr>
        <p:spPr>
          <a:xfrm>
            <a:off x="701675" y="770701"/>
            <a:ext cx="10788650" cy="249299"/>
          </a:xfrm>
        </p:spPr>
        <p:txBody>
          <a:bodyPr/>
          <a:lstStyle/>
          <a:p>
            <a:r>
              <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Investment</a:t>
            </a:r>
            <a:endParaRPr lang="en-IN" dirty="0"/>
          </a:p>
        </p:txBody>
      </p:sp>
      <p:sp>
        <p:nvSpPr>
          <p:cNvPr id="3" name="Text Placeholder 2">
            <a:extLst>
              <a:ext uri="{FF2B5EF4-FFF2-40B4-BE49-F238E27FC236}">
                <a16:creationId xmlns:a16="http://schemas.microsoft.com/office/drawing/2014/main" id="{997890FE-66A2-0B04-4C10-2C0F5D8BE43C}"/>
              </a:ext>
            </a:extLst>
          </p:cNvPr>
          <p:cNvSpPr>
            <a:spLocks noGrp="1"/>
          </p:cNvSpPr>
          <p:nvPr>
            <p:ph type="body" idx="1"/>
          </p:nvPr>
        </p:nvSpPr>
        <p:spPr>
          <a:xfrm>
            <a:off x="701675" y="1236519"/>
            <a:ext cx="10788650" cy="5299476"/>
          </a:xfrm>
        </p:spPr>
        <p:txBody>
          <a:bodyPr/>
          <a:lstStyle/>
          <a:p>
            <a:pPr marL="114300" indent="0">
              <a:buNone/>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Why India?</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Stable Government</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China + 1</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Large English speaking educated workforce</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Demographic Dividend: Affluent population growing.</a:t>
            </a:r>
          </a:p>
          <a:p>
            <a:pPr>
              <a:buFont typeface="Wingdings" panose="05000000000000000000" pitchFamily="2" charset="2"/>
              <a:buChar char="Ø"/>
            </a:pPr>
            <a:r>
              <a:rPr lang="en-IN" sz="18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Government focus on Economic Growth, investment into Infrastructure, Digitisation, STP</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Huge benefits due to GST to corporates</a:t>
            </a:r>
          </a:p>
          <a:p>
            <a:endPar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 indent="0">
              <a:buNone/>
            </a:pPr>
            <a:r>
              <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Why Equities?</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Shift in Investment allocation</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Move from unorganised (small operators) to organized sector (listed)</a:t>
            </a:r>
            <a:endParaRPr lang="en-IN" sz="1800" dirty="0">
              <a:solidFill>
                <a:schemeClr val="bg1"/>
              </a:solidFill>
            </a:endParaRP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Technology – cutting out middlemen</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Taxation, liquidity, returns, ease of access &amp; all digital.</a:t>
            </a:r>
          </a:p>
          <a:p>
            <a:endPar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DA52B5E-4E02-737F-39EB-5658ACC3911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13566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710553"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Stock Filtering process</a:t>
            </a:r>
            <a:endParaRPr dirty="0"/>
          </a:p>
        </p:txBody>
      </p:sp>
      <p:sp>
        <p:nvSpPr>
          <p:cNvPr id="97" name="Google Shape;97;p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98" name="Google Shape;98;p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4</a:t>
            </a:fld>
            <a:endParaRPr/>
          </a:p>
        </p:txBody>
      </p:sp>
      <p:sp>
        <p:nvSpPr>
          <p:cNvPr id="99" name="Google Shape;99;p2"/>
          <p:cNvSpPr txBox="1"/>
          <p:nvPr/>
        </p:nvSpPr>
        <p:spPr>
          <a:xfrm>
            <a:off x="6610262" y="1998675"/>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Identify Stocks having a compelling story/MOAT which are potential multi-baggers. Carry out Relative Valuation.</a:t>
            </a:r>
            <a:endParaRPr dirty="0">
              <a:latin typeface="Abadi" panose="020B0604020104020204" pitchFamily="34" charset="0"/>
            </a:endParaRPr>
          </a:p>
        </p:txBody>
      </p:sp>
      <p:sp>
        <p:nvSpPr>
          <p:cNvPr id="100" name="Google Shape;100;p2"/>
          <p:cNvSpPr/>
          <p:nvPr/>
        </p:nvSpPr>
        <p:spPr>
          <a:xfrm>
            <a:off x="5494250" y="1887875"/>
            <a:ext cx="838634" cy="886397"/>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1" name="Google Shape;101;p2"/>
          <p:cNvSpPr txBox="1"/>
          <p:nvPr/>
        </p:nvSpPr>
        <p:spPr>
          <a:xfrm>
            <a:off x="6610262" y="3328116"/>
            <a:ext cx="4886413" cy="11079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Intrinsic Valuation: Fundamental analysis done to arrive at the intrinsic value of the stock. Then look at stocks that are undervalued to allow for a Margin of Safety</a:t>
            </a:r>
            <a:endParaRPr dirty="0">
              <a:latin typeface="Abadi" panose="020B0604020104020204" pitchFamily="34" charset="0"/>
            </a:endParaRPr>
          </a:p>
        </p:txBody>
      </p:sp>
      <p:sp>
        <p:nvSpPr>
          <p:cNvPr id="102" name="Google Shape;102;p2"/>
          <p:cNvSpPr/>
          <p:nvPr/>
        </p:nvSpPr>
        <p:spPr>
          <a:xfrm>
            <a:off x="5494250" y="3357278"/>
            <a:ext cx="838634" cy="886397"/>
          </a:xfrm>
          <a:prstGeom prst="rect">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3" name="Google Shape;103;p2"/>
          <p:cNvSpPr txBox="1"/>
          <p:nvPr/>
        </p:nvSpPr>
        <p:spPr>
          <a:xfrm>
            <a:off x="6610262" y="4937480"/>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Technical Analysis: Look at the price behavior to identify appropriate entry and exit points.</a:t>
            </a:r>
            <a:endParaRPr dirty="0">
              <a:latin typeface="Abadi" panose="020B0604020104020204" pitchFamily="34" charset="0"/>
            </a:endParaRPr>
          </a:p>
        </p:txBody>
      </p:sp>
      <p:sp>
        <p:nvSpPr>
          <p:cNvPr id="104" name="Google Shape;104;p2"/>
          <p:cNvSpPr/>
          <p:nvPr/>
        </p:nvSpPr>
        <p:spPr>
          <a:xfrm>
            <a:off x="5503953" y="4844505"/>
            <a:ext cx="838634" cy="886397"/>
          </a:xfrm>
          <a:prstGeom prst="rect">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nvGrpSpPr>
          <p:cNvPr id="105" name="Google Shape;105;p2"/>
          <p:cNvGrpSpPr/>
          <p:nvPr/>
        </p:nvGrpSpPr>
        <p:grpSpPr>
          <a:xfrm>
            <a:off x="6610261" y="3065775"/>
            <a:ext cx="4880063" cy="1544051"/>
            <a:chOff x="6610262" y="3065775"/>
            <a:chExt cx="419100" cy="1544051"/>
          </a:xfrm>
        </p:grpSpPr>
        <p:cxnSp>
          <p:nvCxnSpPr>
            <p:cNvPr id="106" name="Google Shape;106;p2"/>
            <p:cNvCxnSpPr/>
            <p:nvPr/>
          </p:nvCxnSpPr>
          <p:spPr>
            <a:xfrm>
              <a:off x="6610262" y="3065775"/>
              <a:ext cx="419100" cy="0"/>
            </a:xfrm>
            <a:prstGeom prst="straightConnector1">
              <a:avLst/>
            </a:prstGeom>
            <a:noFill/>
            <a:ln w="9525" cap="flat" cmpd="sng">
              <a:solidFill>
                <a:schemeClr val="lt1"/>
              </a:solidFill>
              <a:prstDash val="solid"/>
              <a:miter lim="800000"/>
              <a:headEnd type="none" w="sm" len="sm"/>
              <a:tailEnd type="none" w="sm" len="sm"/>
            </a:ln>
          </p:spPr>
        </p:cxnSp>
        <p:cxnSp>
          <p:nvCxnSpPr>
            <p:cNvPr id="107" name="Google Shape;107;p2"/>
            <p:cNvCxnSpPr/>
            <p:nvPr/>
          </p:nvCxnSpPr>
          <p:spPr>
            <a:xfrm>
              <a:off x="6610262" y="4609826"/>
              <a:ext cx="419100" cy="0"/>
            </a:xfrm>
            <a:prstGeom prst="straightConnector1">
              <a:avLst/>
            </a:prstGeom>
            <a:noFill/>
            <a:ln w="9525" cap="flat" cmpd="sng">
              <a:solidFill>
                <a:schemeClr val="lt1"/>
              </a:solidFill>
              <a:prstDash val="solid"/>
              <a:miter lim="800000"/>
              <a:headEnd type="none" w="sm" len="sm"/>
              <a:tailEnd type="none" w="sm" len="sm"/>
            </a:ln>
          </p:spPr>
        </p:cxnSp>
      </p:grpSp>
      <p:grpSp>
        <p:nvGrpSpPr>
          <p:cNvPr id="108" name="Google Shape;108;p2"/>
          <p:cNvGrpSpPr/>
          <p:nvPr/>
        </p:nvGrpSpPr>
        <p:grpSpPr>
          <a:xfrm>
            <a:off x="5679622" y="5026230"/>
            <a:ext cx="467890" cy="487296"/>
            <a:chOff x="5556250" y="5049838"/>
            <a:chExt cx="344488" cy="358776"/>
          </a:xfrm>
        </p:grpSpPr>
        <p:sp>
          <p:nvSpPr>
            <p:cNvPr id="109" name="Google Shape;109;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0" name="Google Shape;110;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1" name="Google Shape;111;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2" name="Google Shape;112;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3" name="Google Shape;113;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4" name="Google Shape;114;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5" name="Google Shape;115;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16" name="Google Shape;116;p2"/>
          <p:cNvGrpSpPr/>
          <p:nvPr/>
        </p:nvGrpSpPr>
        <p:grpSpPr>
          <a:xfrm>
            <a:off x="5678545" y="2087426"/>
            <a:ext cx="470044" cy="487294"/>
            <a:chOff x="6275388" y="5049838"/>
            <a:chExt cx="346075" cy="358776"/>
          </a:xfrm>
        </p:grpSpPr>
        <p:sp>
          <p:nvSpPr>
            <p:cNvPr id="117" name="Google Shape;117;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8" name="Google Shape;118;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9" name="Google Shape;119;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0" name="Google Shape;120;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1" name="Google Shape;121;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2" name="Google Shape;122;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3" name="Google Shape;123;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4" name="Google Shape;124;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25" name="Google Shape;125;p2"/>
          <p:cNvGrpSpPr/>
          <p:nvPr/>
        </p:nvGrpSpPr>
        <p:grpSpPr>
          <a:xfrm>
            <a:off x="5679622" y="3556828"/>
            <a:ext cx="467890" cy="487296"/>
            <a:chOff x="6996113" y="5049838"/>
            <a:chExt cx="344488" cy="358776"/>
          </a:xfrm>
        </p:grpSpPr>
        <p:sp>
          <p:nvSpPr>
            <p:cNvPr id="126" name="Google Shape;126;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7" name="Google Shape;127;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8" name="Google Shape;128;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9" name="Google Shape;129;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 name="Google Shape;130;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1" name="Google Shape;131;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2" name="Google Shape;132;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3" name="Google Shape;133;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34" name="Google Shape;134;p2"/>
          <p:cNvGrpSpPr/>
          <p:nvPr/>
        </p:nvGrpSpPr>
        <p:grpSpPr>
          <a:xfrm>
            <a:off x="686756" y="1697084"/>
            <a:ext cx="4371019" cy="4211887"/>
            <a:chOff x="505781" y="1697084"/>
            <a:chExt cx="4371019" cy="4211887"/>
          </a:xfrm>
        </p:grpSpPr>
        <p:sp>
          <p:nvSpPr>
            <p:cNvPr id="135" name="Google Shape;135;p2"/>
            <p:cNvSpPr/>
            <p:nvPr/>
          </p:nvSpPr>
          <p:spPr>
            <a:xfrm>
              <a:off x="1586396" y="1887875"/>
              <a:ext cx="2212008" cy="2212007"/>
            </a:xfrm>
            <a:prstGeom prst="ellipse">
              <a:avLst/>
            </a:prstGeom>
            <a:noFill/>
            <a:ln w="12700" cap="flat" cmpd="sng">
              <a:solidFill>
                <a:srgbClr val="129B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6" name="Google Shape;136;p2"/>
            <p:cNvSpPr/>
            <p:nvPr/>
          </p:nvSpPr>
          <p:spPr>
            <a:xfrm>
              <a:off x="1395604" y="1697084"/>
              <a:ext cx="2593592" cy="2593590"/>
            </a:xfrm>
            <a:prstGeom prst="arc">
              <a:avLst>
                <a:gd name="adj1" fmla="val 16200000"/>
                <a:gd name="adj2" fmla="val 888673"/>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7" name="Google Shape;137;p2"/>
            <p:cNvSpPr/>
            <p:nvPr/>
          </p:nvSpPr>
          <p:spPr>
            <a:xfrm>
              <a:off x="701675" y="3501070"/>
              <a:ext cx="2212008" cy="2212007"/>
            </a:xfrm>
            <a:prstGeom prst="ellipse">
              <a:avLst/>
            </a:prstGeom>
            <a:noFill/>
            <a:ln w="12700" cap="flat" cmpd="sng">
              <a:solidFill>
                <a:srgbClr val="3935A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8" name="Google Shape;138;p2"/>
            <p:cNvSpPr/>
            <p:nvPr/>
          </p:nvSpPr>
          <p:spPr>
            <a:xfrm>
              <a:off x="2471117" y="3501070"/>
              <a:ext cx="2212008" cy="2212007"/>
            </a:xfrm>
            <a:prstGeom prst="ellipse">
              <a:avLst/>
            </a:prstGeom>
            <a:noFill/>
            <a:ln w="12700" cap="flat" cmpd="sng">
              <a:solidFill>
                <a:srgbClr val="AE9E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9" name="Google Shape;139;p2"/>
            <p:cNvSpPr/>
            <p:nvPr/>
          </p:nvSpPr>
          <p:spPr>
            <a:xfrm>
              <a:off x="2511261" y="1982784"/>
              <a:ext cx="362279" cy="387798"/>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01</a:t>
              </a:r>
              <a:endParaRPr dirty="0">
                <a:latin typeface="Abadi" panose="020B0604020104020204" pitchFamily="34" charset="0"/>
              </a:endParaRPr>
            </a:p>
          </p:txBody>
        </p:sp>
        <p:sp>
          <p:nvSpPr>
            <p:cNvPr id="140" name="Google Shape;140;p2"/>
            <p:cNvSpPr/>
            <p:nvPr/>
          </p:nvSpPr>
          <p:spPr>
            <a:xfrm>
              <a:off x="1631638" y="5001993"/>
              <a:ext cx="35208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03</a:t>
              </a:r>
              <a:endParaRPr dirty="0">
                <a:latin typeface="Abadi" panose="020B0604020104020204" pitchFamily="34" charset="0"/>
              </a:endParaRPr>
            </a:p>
          </p:txBody>
        </p:sp>
        <p:sp>
          <p:nvSpPr>
            <p:cNvPr id="141" name="Google Shape;141;p2"/>
            <p:cNvSpPr/>
            <p:nvPr/>
          </p:nvSpPr>
          <p:spPr>
            <a:xfrm>
              <a:off x="3398675" y="5001993"/>
              <a:ext cx="35689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02</a:t>
              </a:r>
              <a:endParaRPr dirty="0">
                <a:latin typeface="Abadi" panose="020B0604020104020204" pitchFamily="34" charset="0"/>
              </a:endParaRPr>
            </a:p>
          </p:txBody>
        </p:sp>
        <p:grpSp>
          <p:nvGrpSpPr>
            <p:cNvPr id="142" name="Google Shape;142;p2"/>
            <p:cNvGrpSpPr/>
            <p:nvPr/>
          </p:nvGrpSpPr>
          <p:grpSpPr>
            <a:xfrm>
              <a:off x="1434133" y="4218034"/>
              <a:ext cx="747092" cy="778078"/>
              <a:chOff x="5556250" y="5049838"/>
              <a:chExt cx="344488" cy="358776"/>
            </a:xfrm>
          </p:grpSpPr>
          <p:sp>
            <p:nvSpPr>
              <p:cNvPr id="143" name="Google Shape;143;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4" name="Google Shape;144;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5" name="Google Shape;145;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6" name="Google Shape;146;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7" name="Google Shape;147;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8" name="Google Shape;148;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9" name="Google Shape;149;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0" name="Google Shape;150;p2"/>
            <p:cNvGrpSpPr/>
            <p:nvPr/>
          </p:nvGrpSpPr>
          <p:grpSpPr>
            <a:xfrm>
              <a:off x="2317134" y="2604840"/>
              <a:ext cx="750534" cy="778076"/>
              <a:chOff x="6275388" y="5049838"/>
              <a:chExt cx="346075" cy="358776"/>
            </a:xfrm>
          </p:grpSpPr>
          <p:sp>
            <p:nvSpPr>
              <p:cNvPr id="151" name="Google Shape;151;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2" name="Google Shape;152;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3" name="Google Shape;153;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4" name="Google Shape;154;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5" name="Google Shape;155;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6" name="Google Shape;156;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7" name="Google Shape;157;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8" name="Google Shape;158;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9" name="Google Shape;159;p2"/>
            <p:cNvGrpSpPr/>
            <p:nvPr/>
          </p:nvGrpSpPr>
          <p:grpSpPr>
            <a:xfrm>
              <a:off x="3203575" y="4218034"/>
              <a:ext cx="747092" cy="778078"/>
              <a:chOff x="6996113" y="5049838"/>
              <a:chExt cx="344488" cy="358776"/>
            </a:xfrm>
          </p:grpSpPr>
          <p:sp>
            <p:nvSpPr>
              <p:cNvPr id="160" name="Google Shape;160;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1" name="Google Shape;161;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2" name="Google Shape;162;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3" name="Google Shape;163;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4" name="Google Shape;164;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5" name="Google Shape;165;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6" name="Google Shape;166;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7" name="Google Shape;167;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sp>
          <p:nvSpPr>
            <p:cNvPr id="168" name="Google Shape;168;p2"/>
            <p:cNvSpPr/>
            <p:nvPr/>
          </p:nvSpPr>
          <p:spPr>
            <a:xfrm>
              <a:off x="2277442" y="3307395"/>
              <a:ext cx="2599358" cy="2599356"/>
            </a:xfrm>
            <a:prstGeom prst="arc">
              <a:avLst>
                <a:gd name="adj1" fmla="val 21581142"/>
                <a:gd name="adj2" fmla="val 7833459"/>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69" name="Google Shape;169;p2"/>
            <p:cNvSpPr/>
            <p:nvPr/>
          </p:nvSpPr>
          <p:spPr>
            <a:xfrm>
              <a:off x="505781" y="3305175"/>
              <a:ext cx="2603796" cy="2603796"/>
            </a:xfrm>
            <a:prstGeom prst="arc">
              <a:avLst>
                <a:gd name="adj1" fmla="val 5758800"/>
                <a:gd name="adj2" fmla="val 14673142"/>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pic>
        <p:nvPicPr>
          <p:cNvPr id="170" name="Google Shape;170;p2"/>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a:solidFill>
                  <a:srgbClr val="129BEB"/>
                </a:solidFill>
              </a:rPr>
              <a:t>Investment Ethos</a:t>
            </a:r>
            <a:endParaRPr>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5</a:t>
            </a:fld>
            <a:endParaRPr/>
          </a:p>
        </p:txBody>
      </p:sp>
      <p:sp>
        <p:nvSpPr>
          <p:cNvPr id="180" name="Google Shape;180;p3"/>
          <p:cNvSpPr/>
          <p:nvPr/>
        </p:nvSpPr>
        <p:spPr>
          <a:xfrm>
            <a:off x="-1" y="1743074"/>
            <a:ext cx="6224587"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1" name="Google Shape;181;p3"/>
          <p:cNvSpPr/>
          <p:nvPr/>
        </p:nvSpPr>
        <p:spPr>
          <a:xfrm>
            <a:off x="6224586" y="1893837"/>
            <a:ext cx="5961063" cy="4140201"/>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2" name="Google Shape;182;p3"/>
          <p:cNvSpPr/>
          <p:nvPr/>
        </p:nvSpPr>
        <p:spPr>
          <a:xfrm>
            <a:off x="6353790" y="2138857"/>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3" name="Google Shape;183;p3"/>
          <p:cNvSpPr txBox="1"/>
          <p:nvPr/>
        </p:nvSpPr>
        <p:spPr>
          <a:xfrm>
            <a:off x="7258345" y="2412744"/>
            <a:ext cx="4663460" cy="1551194"/>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Inherently – in a market that is not shooting up, value stocks generally tend to do better than very highly priced stocks. E.g. Twitter revenues were at 7X </a:t>
            </a:r>
            <a:r>
              <a:rPr lang="en-US" dirty="0">
                <a:solidFill>
                  <a:srgbClr val="110E26"/>
                </a:solidFill>
                <a:latin typeface="Corbel"/>
                <a:ea typeface="Corbel"/>
                <a:cs typeface="Corbel"/>
                <a:sym typeface="Corbel"/>
              </a:rPr>
              <a:t>in 2022 then </a:t>
            </a:r>
            <a:r>
              <a:rPr lang="en-US" sz="1400" dirty="0">
                <a:solidFill>
                  <a:srgbClr val="110E26"/>
                </a:solidFill>
                <a:latin typeface="Corbel"/>
                <a:ea typeface="Corbel"/>
                <a:cs typeface="Corbel"/>
                <a:sym typeface="Corbel"/>
              </a:rPr>
              <a:t>that of 2013 but the stock price was lower than than it was in 2013. So, unless there is a strong reason – we give lot of weightage to valuation. That said, we always keep an open mind. E.g. I personally bought Saregama at 80P/E, as there was a strong story behind it, and it has gone more than 10X.</a:t>
            </a:r>
            <a:endParaRPr dirty="0">
              <a:latin typeface="Abadi" panose="020B0604020104020204" pitchFamily="34" charset="0"/>
            </a:endParaRPr>
          </a:p>
        </p:txBody>
      </p:sp>
      <p:sp>
        <p:nvSpPr>
          <p:cNvPr id="184" name="Google Shape;184;p3"/>
          <p:cNvSpPr txBox="1"/>
          <p:nvPr/>
        </p:nvSpPr>
        <p:spPr>
          <a:xfrm>
            <a:off x="7261252"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Value Stocks</a:t>
            </a:r>
            <a:endParaRPr dirty="0">
              <a:latin typeface="Abadi" panose="020B0604020104020204" pitchFamily="34" charset="0"/>
            </a:endParaRPr>
          </a:p>
        </p:txBody>
      </p:sp>
      <p:sp>
        <p:nvSpPr>
          <p:cNvPr id="185" name="Google Shape;185;p3"/>
          <p:cNvSpPr txBox="1"/>
          <p:nvPr/>
        </p:nvSpPr>
        <p:spPr>
          <a:xfrm>
            <a:off x="7258345" y="4830276"/>
            <a:ext cx="4761705"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The fund looks at companies that have an intrinsic value that is more than the market cap. Based on Sector outlook, Financials, interactions with management etc. we do a DCF valuation of the company. This allows us to get an idea of the margin of safety for our investments.</a:t>
            </a:r>
            <a:endParaRPr dirty="0">
              <a:latin typeface="Abadi" panose="020B0604020104020204" pitchFamily="34" charset="0"/>
            </a:endParaRPr>
          </a:p>
        </p:txBody>
      </p:sp>
      <p:sp>
        <p:nvSpPr>
          <p:cNvPr id="186" name="Google Shape;186;p3"/>
          <p:cNvSpPr txBox="1"/>
          <p:nvPr/>
        </p:nvSpPr>
        <p:spPr>
          <a:xfrm>
            <a:off x="7261252" y="4556389"/>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Margin of Safety</a:t>
            </a:r>
            <a:endParaRPr dirty="0">
              <a:latin typeface="Abadi" panose="020B0604020104020204" pitchFamily="34" charset="0"/>
            </a:endParaRPr>
          </a:p>
        </p:txBody>
      </p:sp>
      <p:sp>
        <p:nvSpPr>
          <p:cNvPr id="187" name="Google Shape;187;p3"/>
          <p:cNvSpPr/>
          <p:nvPr/>
        </p:nvSpPr>
        <p:spPr>
          <a:xfrm>
            <a:off x="6353790" y="4556389"/>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8" name="Google Shape;188;p3"/>
          <p:cNvSpPr/>
          <p:nvPr/>
        </p:nvSpPr>
        <p:spPr>
          <a:xfrm>
            <a:off x="781577" y="2138857"/>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9" name="Google Shape;189;p3"/>
          <p:cNvSpPr txBox="1"/>
          <p:nvPr/>
        </p:nvSpPr>
        <p:spPr>
          <a:xfrm>
            <a:off x="1644647" y="2412744"/>
            <a:ext cx="4372773"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As a new fund, we even evaluate &amp; invest in companies with a market cap of a few hundred crores. These are companies that can grow at a much faster pace if the underlying story is strong. Large established Mutual funds typically do not invest in companies with a market cap of less than 5000 Cr. </a:t>
            </a:r>
            <a:endParaRPr dirty="0">
              <a:latin typeface="Abadi" panose="020B0604020104020204" pitchFamily="34" charset="0"/>
            </a:endParaRPr>
          </a:p>
        </p:txBody>
      </p:sp>
      <p:sp>
        <p:nvSpPr>
          <p:cNvPr id="190" name="Google Shape;190;p3"/>
          <p:cNvSpPr txBox="1"/>
          <p:nvPr/>
        </p:nvSpPr>
        <p:spPr>
          <a:xfrm>
            <a:off x="1644648"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a:solidFill>
                  <a:schemeClr val="lt1"/>
                </a:solidFill>
                <a:latin typeface="Corbel"/>
                <a:ea typeface="Corbel"/>
                <a:cs typeface="Corbel"/>
                <a:sym typeface="Corbel"/>
              </a:rPr>
              <a:t>Flexibility in size:</a:t>
            </a:r>
            <a:endParaRPr sz="1600" i="1">
              <a:solidFill>
                <a:schemeClr val="lt1"/>
              </a:solidFill>
              <a:latin typeface="Corbel"/>
              <a:ea typeface="Corbel"/>
              <a:cs typeface="Corbel"/>
              <a:sym typeface="Corbel"/>
            </a:endParaRPr>
          </a:p>
        </p:txBody>
      </p:sp>
      <p:sp>
        <p:nvSpPr>
          <p:cNvPr id="191" name="Google Shape;191;p3"/>
          <p:cNvSpPr txBox="1"/>
          <p:nvPr/>
        </p:nvSpPr>
        <p:spPr>
          <a:xfrm>
            <a:off x="1633823" y="4251770"/>
            <a:ext cx="4362452" cy="1873333"/>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We generally prefer to have a company where the debt level is low. </a:t>
            </a:r>
            <a:endParaRPr dirty="0">
              <a:latin typeface="Abadi" panose="020B0604020104020204" pitchFamily="34" charset="0"/>
            </a:endParaRPr>
          </a:p>
          <a:p>
            <a:pPr marL="0" marR="0" lvl="0" indent="0" algn="l" rtl="0">
              <a:lnSpc>
                <a:spcPct val="90000"/>
              </a:lnSpc>
              <a:spcBef>
                <a:spcPts val="100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That said, in case the debt is primarily on account of CAPEX for Growth, with a plan to pay off in the short to medium term, or the company is being restructured with a change in management, then we could still invest if we believe that potential upside far out ways the risk. E.g. I bought CG Power when it was hugely in debt, and it has been a superb turnaround story with the stock going 20X in 1 year.</a:t>
            </a:r>
            <a:endParaRPr dirty="0">
              <a:latin typeface="Abadi" panose="020B0604020104020204" pitchFamily="34" charset="0"/>
            </a:endParaRPr>
          </a:p>
        </p:txBody>
      </p:sp>
      <p:sp>
        <p:nvSpPr>
          <p:cNvPr id="192" name="Google Shape;192;p3"/>
          <p:cNvSpPr txBox="1"/>
          <p:nvPr/>
        </p:nvSpPr>
        <p:spPr>
          <a:xfrm>
            <a:off x="1635317" y="3977883"/>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Debt</a:t>
            </a:r>
            <a:endParaRPr dirty="0">
              <a:latin typeface="Abadi" panose="020B0604020104020204" pitchFamily="34" charset="0"/>
            </a:endParaRPr>
          </a:p>
        </p:txBody>
      </p:sp>
      <p:sp>
        <p:nvSpPr>
          <p:cNvPr id="193" name="Google Shape;193;p3"/>
          <p:cNvSpPr/>
          <p:nvPr/>
        </p:nvSpPr>
        <p:spPr>
          <a:xfrm>
            <a:off x="781577" y="3903235"/>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cxnSp>
        <p:nvCxnSpPr>
          <p:cNvPr id="194" name="Google Shape;194;p3"/>
          <p:cNvCxnSpPr/>
          <p:nvPr/>
        </p:nvCxnSpPr>
        <p:spPr>
          <a:xfrm>
            <a:off x="7270125" y="4263844"/>
            <a:ext cx="426929" cy="0"/>
          </a:xfrm>
          <a:prstGeom prst="straightConnector1">
            <a:avLst/>
          </a:prstGeom>
          <a:noFill/>
          <a:ln w="9525" cap="flat" cmpd="sng">
            <a:solidFill>
              <a:srgbClr val="030026"/>
            </a:solidFill>
            <a:prstDash val="solid"/>
            <a:miter lim="800000"/>
            <a:headEnd type="none" w="sm" len="sm"/>
            <a:tailEnd type="none" w="sm" len="sm"/>
          </a:ln>
        </p:spPr>
      </p:cxnSp>
      <p:grpSp>
        <p:nvGrpSpPr>
          <p:cNvPr id="195" name="Google Shape;195;p3"/>
          <p:cNvGrpSpPr/>
          <p:nvPr/>
        </p:nvGrpSpPr>
        <p:grpSpPr>
          <a:xfrm>
            <a:off x="6489366" y="4717519"/>
            <a:ext cx="360363" cy="347663"/>
            <a:chOff x="4116388" y="735013"/>
            <a:chExt cx="360363" cy="347663"/>
          </a:xfrm>
        </p:grpSpPr>
        <p:sp>
          <p:nvSpPr>
            <p:cNvPr id="196" name="Google Shape;196;p3"/>
            <p:cNvSpPr/>
            <p:nvPr/>
          </p:nvSpPr>
          <p:spPr>
            <a:xfrm>
              <a:off x="4279900" y="735013"/>
              <a:ext cx="46038" cy="92075"/>
            </a:xfrm>
            <a:custGeom>
              <a:avLst/>
              <a:gdLst/>
              <a:ahLst/>
              <a:cxnLst/>
              <a:rect l="l" t="t" r="r" b="b"/>
              <a:pathLst>
                <a:path w="203" h="407" extrusionOk="0">
                  <a:moveTo>
                    <a:pt x="33" y="407"/>
                  </a:moveTo>
                  <a:lnTo>
                    <a:pt x="33" y="407"/>
                  </a:lnTo>
                  <a:lnTo>
                    <a:pt x="28" y="407"/>
                  </a:lnTo>
                  <a:lnTo>
                    <a:pt x="23" y="405"/>
                  </a:lnTo>
                  <a:lnTo>
                    <a:pt x="18" y="403"/>
                  </a:lnTo>
                  <a:lnTo>
                    <a:pt x="13" y="400"/>
                  </a:lnTo>
                  <a:lnTo>
                    <a:pt x="13" y="400"/>
                  </a:lnTo>
                  <a:lnTo>
                    <a:pt x="8" y="395"/>
                  </a:lnTo>
                  <a:lnTo>
                    <a:pt x="4" y="389"/>
                  </a:lnTo>
                  <a:lnTo>
                    <a:pt x="2" y="384"/>
                  </a:lnTo>
                  <a:lnTo>
                    <a:pt x="0" y="378"/>
                  </a:lnTo>
                  <a:lnTo>
                    <a:pt x="0" y="372"/>
                  </a:lnTo>
                  <a:lnTo>
                    <a:pt x="1" y="365"/>
                  </a:lnTo>
                  <a:lnTo>
                    <a:pt x="4" y="359"/>
                  </a:lnTo>
                  <a:lnTo>
                    <a:pt x="7" y="353"/>
                  </a:lnTo>
                  <a:lnTo>
                    <a:pt x="127" y="204"/>
                  </a:lnTo>
                  <a:lnTo>
                    <a:pt x="7" y="54"/>
                  </a:lnTo>
                  <a:lnTo>
                    <a:pt x="7" y="54"/>
                  </a:lnTo>
                  <a:lnTo>
                    <a:pt x="4" y="48"/>
                  </a:lnTo>
                  <a:lnTo>
                    <a:pt x="1" y="41"/>
                  </a:lnTo>
                  <a:lnTo>
                    <a:pt x="0" y="35"/>
                  </a:lnTo>
                  <a:lnTo>
                    <a:pt x="0" y="29"/>
                  </a:lnTo>
                  <a:lnTo>
                    <a:pt x="2" y="23"/>
                  </a:lnTo>
                  <a:lnTo>
                    <a:pt x="4" y="17"/>
                  </a:lnTo>
                  <a:lnTo>
                    <a:pt x="8" y="11"/>
                  </a:lnTo>
                  <a:lnTo>
                    <a:pt x="13" y="7"/>
                  </a:lnTo>
                  <a:lnTo>
                    <a:pt x="13" y="7"/>
                  </a:lnTo>
                  <a:lnTo>
                    <a:pt x="19" y="3"/>
                  </a:lnTo>
                  <a:lnTo>
                    <a:pt x="25" y="1"/>
                  </a:lnTo>
                  <a:lnTo>
                    <a:pt x="31" y="0"/>
                  </a:lnTo>
                  <a:lnTo>
                    <a:pt x="37" y="0"/>
                  </a:lnTo>
                  <a:lnTo>
                    <a:pt x="44" y="1"/>
                  </a:lnTo>
                  <a:lnTo>
                    <a:pt x="49" y="4"/>
                  </a:lnTo>
                  <a:lnTo>
                    <a:pt x="55" y="7"/>
                  </a:lnTo>
                  <a:lnTo>
                    <a:pt x="59" y="12"/>
                  </a:lnTo>
                  <a:lnTo>
                    <a:pt x="196" y="183"/>
                  </a:lnTo>
                  <a:lnTo>
                    <a:pt x="196" y="183"/>
                  </a:lnTo>
                  <a:lnTo>
                    <a:pt x="199" y="187"/>
                  </a:lnTo>
                  <a:lnTo>
                    <a:pt x="201" y="192"/>
                  </a:lnTo>
                  <a:lnTo>
                    <a:pt x="203" y="198"/>
                  </a:lnTo>
                  <a:lnTo>
                    <a:pt x="203" y="204"/>
                  </a:lnTo>
                  <a:lnTo>
                    <a:pt x="203" y="209"/>
                  </a:lnTo>
                  <a:lnTo>
                    <a:pt x="201" y="214"/>
                  </a:lnTo>
                  <a:lnTo>
                    <a:pt x="199" y="219"/>
                  </a:lnTo>
                  <a:lnTo>
                    <a:pt x="196" y="224"/>
                  </a:lnTo>
                  <a:lnTo>
                    <a:pt x="59" y="394"/>
                  </a:lnTo>
                  <a:lnTo>
                    <a:pt x="59" y="394"/>
                  </a:lnTo>
                  <a:lnTo>
                    <a:pt x="54" y="400"/>
                  </a:lnTo>
                  <a:lnTo>
                    <a:pt x="48" y="404"/>
                  </a:lnTo>
                  <a:lnTo>
                    <a:pt x="41" y="406"/>
                  </a:lnTo>
                  <a:lnTo>
                    <a:pt x="33" y="407"/>
                  </a:lnTo>
                  <a:lnTo>
                    <a:pt x="33"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7" name="Google Shape;197;p3"/>
            <p:cNvSpPr/>
            <p:nvPr/>
          </p:nvSpPr>
          <p:spPr>
            <a:xfrm>
              <a:off x="4251325" y="773113"/>
              <a:ext cx="74613" cy="15875"/>
            </a:xfrm>
            <a:custGeom>
              <a:avLst/>
              <a:gdLst/>
              <a:ahLst/>
              <a:cxnLst/>
              <a:rect l="l" t="t" r="r" b="b"/>
              <a:pathLst>
                <a:path w="331" h="65" extrusionOk="0">
                  <a:moveTo>
                    <a:pt x="298" y="65"/>
                  </a:moveTo>
                  <a:lnTo>
                    <a:pt x="33" y="65"/>
                  </a:lnTo>
                  <a:lnTo>
                    <a:pt x="33" y="65"/>
                  </a:lnTo>
                  <a:lnTo>
                    <a:pt x="26" y="65"/>
                  </a:lnTo>
                  <a:lnTo>
                    <a:pt x="20" y="63"/>
                  </a:lnTo>
                  <a:lnTo>
                    <a:pt x="14" y="60"/>
                  </a:lnTo>
                  <a:lnTo>
                    <a:pt x="9" y="56"/>
                  </a:lnTo>
                  <a:lnTo>
                    <a:pt x="5" y="50"/>
                  </a:lnTo>
                  <a:lnTo>
                    <a:pt x="2" y="45"/>
                  </a:lnTo>
                  <a:lnTo>
                    <a:pt x="0" y="39"/>
                  </a:lnTo>
                  <a:lnTo>
                    <a:pt x="0" y="33"/>
                  </a:lnTo>
                  <a:lnTo>
                    <a:pt x="0" y="33"/>
                  </a:lnTo>
                  <a:lnTo>
                    <a:pt x="0" y="26"/>
                  </a:lnTo>
                  <a:lnTo>
                    <a:pt x="2" y="19"/>
                  </a:lnTo>
                  <a:lnTo>
                    <a:pt x="5" y="14"/>
                  </a:lnTo>
                  <a:lnTo>
                    <a:pt x="9" y="9"/>
                  </a:lnTo>
                  <a:lnTo>
                    <a:pt x="14" y="5"/>
                  </a:lnTo>
                  <a:lnTo>
                    <a:pt x="20" y="2"/>
                  </a:lnTo>
                  <a:lnTo>
                    <a:pt x="26" y="0"/>
                  </a:lnTo>
                  <a:lnTo>
                    <a:pt x="33" y="0"/>
                  </a:lnTo>
                  <a:lnTo>
                    <a:pt x="298" y="0"/>
                  </a:lnTo>
                  <a:lnTo>
                    <a:pt x="298" y="0"/>
                  </a:lnTo>
                  <a:lnTo>
                    <a:pt x="304" y="0"/>
                  </a:lnTo>
                  <a:lnTo>
                    <a:pt x="310" y="2"/>
                  </a:lnTo>
                  <a:lnTo>
                    <a:pt x="317" y="5"/>
                  </a:lnTo>
                  <a:lnTo>
                    <a:pt x="322" y="9"/>
                  </a:lnTo>
                  <a:lnTo>
                    <a:pt x="326" y="14"/>
                  </a:lnTo>
                  <a:lnTo>
                    <a:pt x="328" y="19"/>
                  </a:lnTo>
                  <a:lnTo>
                    <a:pt x="330" y="26"/>
                  </a:lnTo>
                  <a:lnTo>
                    <a:pt x="331" y="33"/>
                  </a:lnTo>
                  <a:lnTo>
                    <a:pt x="331" y="33"/>
                  </a:lnTo>
                  <a:lnTo>
                    <a:pt x="330" y="39"/>
                  </a:lnTo>
                  <a:lnTo>
                    <a:pt x="328" y="45"/>
                  </a:lnTo>
                  <a:lnTo>
                    <a:pt x="326" y="50"/>
                  </a:lnTo>
                  <a:lnTo>
                    <a:pt x="322" y="56"/>
                  </a:lnTo>
                  <a:lnTo>
                    <a:pt x="317" y="60"/>
                  </a:lnTo>
                  <a:lnTo>
                    <a:pt x="310" y="63"/>
                  </a:lnTo>
                  <a:lnTo>
                    <a:pt x="304" y="65"/>
                  </a:lnTo>
                  <a:lnTo>
                    <a:pt x="298" y="65"/>
                  </a:lnTo>
                  <a:lnTo>
                    <a:pt x="298"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8" name="Google Shape;198;p3"/>
            <p:cNvSpPr/>
            <p:nvPr/>
          </p:nvSpPr>
          <p:spPr>
            <a:xfrm>
              <a:off x="4251325" y="990601"/>
              <a:ext cx="46038" cy="92075"/>
            </a:xfrm>
            <a:custGeom>
              <a:avLst/>
              <a:gdLst/>
              <a:ahLst/>
              <a:cxnLst/>
              <a:rect l="l" t="t" r="r" b="b"/>
              <a:pathLst>
                <a:path w="202" h="408" extrusionOk="0">
                  <a:moveTo>
                    <a:pt x="170" y="408"/>
                  </a:moveTo>
                  <a:lnTo>
                    <a:pt x="170" y="408"/>
                  </a:lnTo>
                  <a:lnTo>
                    <a:pt x="162" y="407"/>
                  </a:lnTo>
                  <a:lnTo>
                    <a:pt x="155" y="404"/>
                  </a:lnTo>
                  <a:lnTo>
                    <a:pt x="149" y="401"/>
                  </a:lnTo>
                  <a:lnTo>
                    <a:pt x="144" y="396"/>
                  </a:lnTo>
                  <a:lnTo>
                    <a:pt x="7" y="225"/>
                  </a:lnTo>
                  <a:lnTo>
                    <a:pt x="7" y="225"/>
                  </a:lnTo>
                  <a:lnTo>
                    <a:pt x="4" y="220"/>
                  </a:lnTo>
                  <a:lnTo>
                    <a:pt x="2" y="214"/>
                  </a:lnTo>
                  <a:lnTo>
                    <a:pt x="0" y="209"/>
                  </a:lnTo>
                  <a:lnTo>
                    <a:pt x="0" y="204"/>
                  </a:lnTo>
                  <a:lnTo>
                    <a:pt x="0" y="199"/>
                  </a:lnTo>
                  <a:lnTo>
                    <a:pt x="1" y="193"/>
                  </a:lnTo>
                  <a:lnTo>
                    <a:pt x="4" y="188"/>
                  </a:lnTo>
                  <a:lnTo>
                    <a:pt x="7" y="183"/>
                  </a:lnTo>
                  <a:lnTo>
                    <a:pt x="144" y="13"/>
                  </a:lnTo>
                  <a:lnTo>
                    <a:pt x="144" y="13"/>
                  </a:lnTo>
                  <a:lnTo>
                    <a:pt x="148" y="7"/>
                  </a:lnTo>
                  <a:lnTo>
                    <a:pt x="153" y="4"/>
                  </a:lnTo>
                  <a:lnTo>
                    <a:pt x="159" y="2"/>
                  </a:lnTo>
                  <a:lnTo>
                    <a:pt x="165" y="0"/>
                  </a:lnTo>
                  <a:lnTo>
                    <a:pt x="172" y="0"/>
                  </a:lnTo>
                  <a:lnTo>
                    <a:pt x="178" y="1"/>
                  </a:lnTo>
                  <a:lnTo>
                    <a:pt x="184" y="4"/>
                  </a:lnTo>
                  <a:lnTo>
                    <a:pt x="189" y="7"/>
                  </a:lnTo>
                  <a:lnTo>
                    <a:pt x="189" y="7"/>
                  </a:lnTo>
                  <a:lnTo>
                    <a:pt x="194" y="13"/>
                  </a:lnTo>
                  <a:lnTo>
                    <a:pt x="199" y="18"/>
                  </a:lnTo>
                  <a:lnTo>
                    <a:pt x="201" y="24"/>
                  </a:lnTo>
                  <a:lnTo>
                    <a:pt x="202" y="30"/>
                  </a:lnTo>
                  <a:lnTo>
                    <a:pt x="202" y="36"/>
                  </a:lnTo>
                  <a:lnTo>
                    <a:pt x="201" y="43"/>
                  </a:lnTo>
                  <a:lnTo>
                    <a:pt x="199" y="49"/>
                  </a:lnTo>
                  <a:lnTo>
                    <a:pt x="194" y="54"/>
                  </a:lnTo>
                  <a:lnTo>
                    <a:pt x="75" y="204"/>
                  </a:lnTo>
                  <a:lnTo>
                    <a:pt x="194" y="354"/>
                  </a:lnTo>
                  <a:lnTo>
                    <a:pt x="194" y="354"/>
                  </a:lnTo>
                  <a:lnTo>
                    <a:pt x="199" y="359"/>
                  </a:lnTo>
                  <a:lnTo>
                    <a:pt x="201" y="366"/>
                  </a:lnTo>
                  <a:lnTo>
                    <a:pt x="202" y="372"/>
                  </a:lnTo>
                  <a:lnTo>
                    <a:pt x="202" y="378"/>
                  </a:lnTo>
                  <a:lnTo>
                    <a:pt x="201" y="384"/>
                  </a:lnTo>
                  <a:lnTo>
                    <a:pt x="199" y="390"/>
                  </a:lnTo>
                  <a:lnTo>
                    <a:pt x="194" y="396"/>
                  </a:lnTo>
                  <a:lnTo>
                    <a:pt x="189" y="400"/>
                  </a:lnTo>
                  <a:lnTo>
                    <a:pt x="189" y="400"/>
                  </a:lnTo>
                  <a:lnTo>
                    <a:pt x="185" y="404"/>
                  </a:lnTo>
                  <a:lnTo>
                    <a:pt x="180" y="406"/>
                  </a:lnTo>
                  <a:lnTo>
                    <a:pt x="175" y="407"/>
                  </a:lnTo>
                  <a:lnTo>
                    <a:pt x="170" y="408"/>
                  </a:lnTo>
                  <a:lnTo>
                    <a:pt x="170" y="4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9" name="Google Shape;199;p3"/>
            <p:cNvSpPr/>
            <p:nvPr/>
          </p:nvSpPr>
          <p:spPr>
            <a:xfrm>
              <a:off x="4251325" y="1028701"/>
              <a:ext cx="74613" cy="14288"/>
            </a:xfrm>
            <a:custGeom>
              <a:avLst/>
              <a:gdLst/>
              <a:ahLst/>
              <a:cxnLst/>
              <a:rect l="l" t="t" r="r" b="b"/>
              <a:pathLst>
                <a:path w="331" h="66" extrusionOk="0">
                  <a:moveTo>
                    <a:pt x="298" y="66"/>
                  </a:moveTo>
                  <a:lnTo>
                    <a:pt x="33" y="66"/>
                  </a:lnTo>
                  <a:lnTo>
                    <a:pt x="33" y="66"/>
                  </a:lnTo>
                  <a:lnTo>
                    <a:pt x="26" y="65"/>
                  </a:lnTo>
                  <a:lnTo>
                    <a:pt x="20" y="63"/>
                  </a:lnTo>
                  <a:lnTo>
                    <a:pt x="14" y="60"/>
                  </a:lnTo>
                  <a:lnTo>
                    <a:pt x="9" y="56"/>
                  </a:lnTo>
                  <a:lnTo>
                    <a:pt x="5" y="52"/>
                  </a:lnTo>
                  <a:lnTo>
                    <a:pt x="2" y="45"/>
                  </a:lnTo>
                  <a:lnTo>
                    <a:pt x="0" y="39"/>
                  </a:lnTo>
                  <a:lnTo>
                    <a:pt x="0" y="33"/>
                  </a:lnTo>
                  <a:lnTo>
                    <a:pt x="0" y="33"/>
                  </a:lnTo>
                  <a:lnTo>
                    <a:pt x="0" y="26"/>
                  </a:lnTo>
                  <a:lnTo>
                    <a:pt x="2" y="20"/>
                  </a:lnTo>
                  <a:lnTo>
                    <a:pt x="5" y="14"/>
                  </a:lnTo>
                  <a:lnTo>
                    <a:pt x="9" y="9"/>
                  </a:lnTo>
                  <a:lnTo>
                    <a:pt x="14" y="5"/>
                  </a:lnTo>
                  <a:lnTo>
                    <a:pt x="20" y="2"/>
                  </a:lnTo>
                  <a:lnTo>
                    <a:pt x="26" y="1"/>
                  </a:lnTo>
                  <a:lnTo>
                    <a:pt x="33" y="0"/>
                  </a:lnTo>
                  <a:lnTo>
                    <a:pt x="298" y="0"/>
                  </a:lnTo>
                  <a:lnTo>
                    <a:pt x="298" y="0"/>
                  </a:lnTo>
                  <a:lnTo>
                    <a:pt x="304" y="1"/>
                  </a:lnTo>
                  <a:lnTo>
                    <a:pt x="310" y="2"/>
                  </a:lnTo>
                  <a:lnTo>
                    <a:pt x="317" y="5"/>
                  </a:lnTo>
                  <a:lnTo>
                    <a:pt x="322" y="9"/>
                  </a:lnTo>
                  <a:lnTo>
                    <a:pt x="326" y="14"/>
                  </a:lnTo>
                  <a:lnTo>
                    <a:pt x="328" y="20"/>
                  </a:lnTo>
                  <a:lnTo>
                    <a:pt x="330" y="26"/>
                  </a:lnTo>
                  <a:lnTo>
                    <a:pt x="331" y="33"/>
                  </a:lnTo>
                  <a:lnTo>
                    <a:pt x="331" y="33"/>
                  </a:lnTo>
                  <a:lnTo>
                    <a:pt x="330" y="39"/>
                  </a:lnTo>
                  <a:lnTo>
                    <a:pt x="328" y="45"/>
                  </a:lnTo>
                  <a:lnTo>
                    <a:pt x="326" y="52"/>
                  </a:lnTo>
                  <a:lnTo>
                    <a:pt x="322" y="56"/>
                  </a:lnTo>
                  <a:lnTo>
                    <a:pt x="317" y="60"/>
                  </a:lnTo>
                  <a:lnTo>
                    <a:pt x="310" y="63"/>
                  </a:lnTo>
                  <a:lnTo>
                    <a:pt x="304" y="65"/>
                  </a:lnTo>
                  <a:lnTo>
                    <a:pt x="298" y="66"/>
                  </a:lnTo>
                  <a:lnTo>
                    <a:pt x="2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0" name="Google Shape;200;p3"/>
            <p:cNvSpPr/>
            <p:nvPr/>
          </p:nvSpPr>
          <p:spPr>
            <a:xfrm>
              <a:off x="4270375" y="863601"/>
              <a:ext cx="53975" cy="93663"/>
            </a:xfrm>
            <a:custGeom>
              <a:avLst/>
              <a:gdLst/>
              <a:ahLst/>
              <a:cxnLst/>
              <a:rect l="l" t="t" r="r" b="b"/>
              <a:pathLst>
                <a:path w="237" h="407" extrusionOk="0">
                  <a:moveTo>
                    <a:pt x="118" y="407"/>
                  </a:moveTo>
                  <a:lnTo>
                    <a:pt x="118" y="407"/>
                  </a:lnTo>
                  <a:lnTo>
                    <a:pt x="106" y="407"/>
                  </a:lnTo>
                  <a:lnTo>
                    <a:pt x="94" y="405"/>
                  </a:lnTo>
                  <a:lnTo>
                    <a:pt x="84" y="402"/>
                  </a:lnTo>
                  <a:lnTo>
                    <a:pt x="72" y="398"/>
                  </a:lnTo>
                  <a:lnTo>
                    <a:pt x="62" y="394"/>
                  </a:lnTo>
                  <a:lnTo>
                    <a:pt x="53" y="387"/>
                  </a:lnTo>
                  <a:lnTo>
                    <a:pt x="43" y="380"/>
                  </a:lnTo>
                  <a:lnTo>
                    <a:pt x="35" y="373"/>
                  </a:lnTo>
                  <a:lnTo>
                    <a:pt x="27" y="365"/>
                  </a:lnTo>
                  <a:lnTo>
                    <a:pt x="20" y="355"/>
                  </a:lnTo>
                  <a:lnTo>
                    <a:pt x="14" y="346"/>
                  </a:lnTo>
                  <a:lnTo>
                    <a:pt x="9" y="336"/>
                  </a:lnTo>
                  <a:lnTo>
                    <a:pt x="5" y="324"/>
                  </a:lnTo>
                  <a:lnTo>
                    <a:pt x="2" y="313"/>
                  </a:lnTo>
                  <a:lnTo>
                    <a:pt x="1" y="302"/>
                  </a:lnTo>
                  <a:lnTo>
                    <a:pt x="0" y="289"/>
                  </a:lnTo>
                  <a:lnTo>
                    <a:pt x="0" y="289"/>
                  </a:lnTo>
                  <a:lnTo>
                    <a:pt x="1" y="283"/>
                  </a:lnTo>
                  <a:lnTo>
                    <a:pt x="3" y="277"/>
                  </a:lnTo>
                  <a:lnTo>
                    <a:pt x="6" y="271"/>
                  </a:lnTo>
                  <a:lnTo>
                    <a:pt x="9" y="266"/>
                  </a:lnTo>
                  <a:lnTo>
                    <a:pt x="14" y="262"/>
                  </a:lnTo>
                  <a:lnTo>
                    <a:pt x="20" y="259"/>
                  </a:lnTo>
                  <a:lnTo>
                    <a:pt x="27" y="257"/>
                  </a:lnTo>
                  <a:lnTo>
                    <a:pt x="33" y="256"/>
                  </a:lnTo>
                  <a:lnTo>
                    <a:pt x="33" y="256"/>
                  </a:lnTo>
                  <a:lnTo>
                    <a:pt x="40" y="257"/>
                  </a:lnTo>
                  <a:lnTo>
                    <a:pt x="46" y="259"/>
                  </a:lnTo>
                  <a:lnTo>
                    <a:pt x="52" y="262"/>
                  </a:lnTo>
                  <a:lnTo>
                    <a:pt x="57" y="266"/>
                  </a:lnTo>
                  <a:lnTo>
                    <a:pt x="61" y="271"/>
                  </a:lnTo>
                  <a:lnTo>
                    <a:pt x="64" y="277"/>
                  </a:lnTo>
                  <a:lnTo>
                    <a:pt x="65" y="283"/>
                  </a:lnTo>
                  <a:lnTo>
                    <a:pt x="66" y="289"/>
                  </a:lnTo>
                  <a:lnTo>
                    <a:pt x="66" y="289"/>
                  </a:lnTo>
                  <a:lnTo>
                    <a:pt x="67" y="299"/>
                  </a:lnTo>
                  <a:lnTo>
                    <a:pt x="70" y="310"/>
                  </a:lnTo>
                  <a:lnTo>
                    <a:pt x="75" y="318"/>
                  </a:lnTo>
                  <a:lnTo>
                    <a:pt x="82" y="326"/>
                  </a:lnTo>
                  <a:lnTo>
                    <a:pt x="89" y="333"/>
                  </a:lnTo>
                  <a:lnTo>
                    <a:pt x="98" y="338"/>
                  </a:lnTo>
                  <a:lnTo>
                    <a:pt x="107" y="340"/>
                  </a:lnTo>
                  <a:lnTo>
                    <a:pt x="118" y="342"/>
                  </a:lnTo>
                  <a:lnTo>
                    <a:pt x="118" y="342"/>
                  </a:lnTo>
                  <a:lnTo>
                    <a:pt x="129" y="340"/>
                  </a:lnTo>
                  <a:lnTo>
                    <a:pt x="138" y="338"/>
                  </a:lnTo>
                  <a:lnTo>
                    <a:pt x="148" y="333"/>
                  </a:lnTo>
                  <a:lnTo>
                    <a:pt x="155" y="326"/>
                  </a:lnTo>
                  <a:lnTo>
                    <a:pt x="161" y="318"/>
                  </a:lnTo>
                  <a:lnTo>
                    <a:pt x="166" y="310"/>
                  </a:lnTo>
                  <a:lnTo>
                    <a:pt x="169" y="299"/>
                  </a:lnTo>
                  <a:lnTo>
                    <a:pt x="171" y="289"/>
                  </a:lnTo>
                  <a:lnTo>
                    <a:pt x="171" y="289"/>
                  </a:lnTo>
                  <a:lnTo>
                    <a:pt x="169" y="279"/>
                  </a:lnTo>
                  <a:lnTo>
                    <a:pt x="166" y="269"/>
                  </a:lnTo>
                  <a:lnTo>
                    <a:pt x="161" y="260"/>
                  </a:lnTo>
                  <a:lnTo>
                    <a:pt x="155" y="253"/>
                  </a:lnTo>
                  <a:lnTo>
                    <a:pt x="148" y="246"/>
                  </a:lnTo>
                  <a:lnTo>
                    <a:pt x="138" y="242"/>
                  </a:lnTo>
                  <a:lnTo>
                    <a:pt x="129" y="238"/>
                  </a:lnTo>
                  <a:lnTo>
                    <a:pt x="118" y="237"/>
                  </a:lnTo>
                  <a:lnTo>
                    <a:pt x="118" y="237"/>
                  </a:lnTo>
                  <a:lnTo>
                    <a:pt x="106" y="236"/>
                  </a:lnTo>
                  <a:lnTo>
                    <a:pt x="94" y="234"/>
                  </a:lnTo>
                  <a:lnTo>
                    <a:pt x="84" y="232"/>
                  </a:lnTo>
                  <a:lnTo>
                    <a:pt x="72" y="228"/>
                  </a:lnTo>
                  <a:lnTo>
                    <a:pt x="62" y="223"/>
                  </a:lnTo>
                  <a:lnTo>
                    <a:pt x="53" y="217"/>
                  </a:lnTo>
                  <a:lnTo>
                    <a:pt x="43" y="210"/>
                  </a:lnTo>
                  <a:lnTo>
                    <a:pt x="35" y="202"/>
                  </a:lnTo>
                  <a:lnTo>
                    <a:pt x="27" y="194"/>
                  </a:lnTo>
                  <a:lnTo>
                    <a:pt x="20" y="185"/>
                  </a:lnTo>
                  <a:lnTo>
                    <a:pt x="14" y="175"/>
                  </a:lnTo>
                  <a:lnTo>
                    <a:pt x="9" y="165"/>
                  </a:lnTo>
                  <a:lnTo>
                    <a:pt x="5" y="154"/>
                  </a:lnTo>
                  <a:lnTo>
                    <a:pt x="2" y="142"/>
                  </a:lnTo>
                  <a:lnTo>
                    <a:pt x="1" y="131"/>
                  </a:lnTo>
                  <a:lnTo>
                    <a:pt x="0" y="118"/>
                  </a:lnTo>
                  <a:lnTo>
                    <a:pt x="0" y="118"/>
                  </a:lnTo>
                  <a:lnTo>
                    <a:pt x="1" y="107"/>
                  </a:lnTo>
                  <a:lnTo>
                    <a:pt x="2" y="95"/>
                  </a:lnTo>
                  <a:lnTo>
                    <a:pt x="5" y="83"/>
                  </a:lnTo>
                  <a:lnTo>
                    <a:pt x="9" y="73"/>
                  </a:lnTo>
                  <a:lnTo>
                    <a:pt x="14" y="62"/>
                  </a:lnTo>
                  <a:lnTo>
                    <a:pt x="20" y="53"/>
                  </a:lnTo>
                  <a:lnTo>
                    <a:pt x="27" y="44"/>
                  </a:lnTo>
                  <a:lnTo>
                    <a:pt x="35" y="36"/>
                  </a:lnTo>
                  <a:lnTo>
                    <a:pt x="43" y="27"/>
                  </a:lnTo>
                  <a:lnTo>
                    <a:pt x="53" y="21"/>
                  </a:lnTo>
                  <a:lnTo>
                    <a:pt x="62" y="15"/>
                  </a:lnTo>
                  <a:lnTo>
                    <a:pt x="72" y="10"/>
                  </a:lnTo>
                  <a:lnTo>
                    <a:pt x="84" y="6"/>
                  </a:lnTo>
                  <a:lnTo>
                    <a:pt x="94" y="2"/>
                  </a:lnTo>
                  <a:lnTo>
                    <a:pt x="106" y="1"/>
                  </a:lnTo>
                  <a:lnTo>
                    <a:pt x="118" y="0"/>
                  </a:lnTo>
                  <a:lnTo>
                    <a:pt x="118" y="0"/>
                  </a:lnTo>
                  <a:lnTo>
                    <a:pt x="130" y="1"/>
                  </a:lnTo>
                  <a:lnTo>
                    <a:pt x="142" y="2"/>
                  </a:lnTo>
                  <a:lnTo>
                    <a:pt x="153" y="6"/>
                  </a:lnTo>
                  <a:lnTo>
                    <a:pt x="164" y="10"/>
                  </a:lnTo>
                  <a:lnTo>
                    <a:pt x="175" y="15"/>
                  </a:lnTo>
                  <a:lnTo>
                    <a:pt x="184" y="21"/>
                  </a:lnTo>
                  <a:lnTo>
                    <a:pt x="193" y="27"/>
                  </a:lnTo>
                  <a:lnTo>
                    <a:pt x="202" y="36"/>
                  </a:lnTo>
                  <a:lnTo>
                    <a:pt x="210" y="44"/>
                  </a:lnTo>
                  <a:lnTo>
                    <a:pt x="216" y="53"/>
                  </a:lnTo>
                  <a:lnTo>
                    <a:pt x="222" y="62"/>
                  </a:lnTo>
                  <a:lnTo>
                    <a:pt x="227" y="73"/>
                  </a:lnTo>
                  <a:lnTo>
                    <a:pt x="232" y="83"/>
                  </a:lnTo>
                  <a:lnTo>
                    <a:pt x="234" y="95"/>
                  </a:lnTo>
                  <a:lnTo>
                    <a:pt x="236" y="107"/>
                  </a:lnTo>
                  <a:lnTo>
                    <a:pt x="237" y="118"/>
                  </a:lnTo>
                  <a:lnTo>
                    <a:pt x="237" y="118"/>
                  </a:lnTo>
                  <a:lnTo>
                    <a:pt x="236" y="126"/>
                  </a:lnTo>
                  <a:lnTo>
                    <a:pt x="234" y="132"/>
                  </a:lnTo>
                  <a:lnTo>
                    <a:pt x="231" y="137"/>
                  </a:lnTo>
                  <a:lnTo>
                    <a:pt x="226" y="142"/>
                  </a:lnTo>
                  <a:lnTo>
                    <a:pt x="222" y="146"/>
                  </a:lnTo>
                  <a:lnTo>
                    <a:pt x="216" y="149"/>
                  </a:lnTo>
                  <a:lnTo>
                    <a:pt x="210" y="151"/>
                  </a:lnTo>
                  <a:lnTo>
                    <a:pt x="204" y="151"/>
                  </a:lnTo>
                  <a:lnTo>
                    <a:pt x="204" y="151"/>
                  </a:lnTo>
                  <a:lnTo>
                    <a:pt x="196" y="151"/>
                  </a:lnTo>
                  <a:lnTo>
                    <a:pt x="190" y="149"/>
                  </a:lnTo>
                  <a:lnTo>
                    <a:pt x="185" y="146"/>
                  </a:lnTo>
                  <a:lnTo>
                    <a:pt x="180" y="142"/>
                  </a:lnTo>
                  <a:lnTo>
                    <a:pt x="176" y="137"/>
                  </a:lnTo>
                  <a:lnTo>
                    <a:pt x="173" y="132"/>
                  </a:lnTo>
                  <a:lnTo>
                    <a:pt x="171" y="126"/>
                  </a:lnTo>
                  <a:lnTo>
                    <a:pt x="171" y="118"/>
                  </a:lnTo>
                  <a:lnTo>
                    <a:pt x="171" y="118"/>
                  </a:lnTo>
                  <a:lnTo>
                    <a:pt x="169" y="108"/>
                  </a:lnTo>
                  <a:lnTo>
                    <a:pt x="166" y="99"/>
                  </a:lnTo>
                  <a:lnTo>
                    <a:pt x="161" y="89"/>
                  </a:lnTo>
                  <a:lnTo>
                    <a:pt x="155" y="82"/>
                  </a:lnTo>
                  <a:lnTo>
                    <a:pt x="148" y="76"/>
                  </a:lnTo>
                  <a:lnTo>
                    <a:pt x="138" y="71"/>
                  </a:lnTo>
                  <a:lnTo>
                    <a:pt x="129" y="68"/>
                  </a:lnTo>
                  <a:lnTo>
                    <a:pt x="118" y="67"/>
                  </a:lnTo>
                  <a:lnTo>
                    <a:pt x="118" y="67"/>
                  </a:lnTo>
                  <a:lnTo>
                    <a:pt x="107" y="68"/>
                  </a:lnTo>
                  <a:lnTo>
                    <a:pt x="98" y="71"/>
                  </a:lnTo>
                  <a:lnTo>
                    <a:pt x="89" y="76"/>
                  </a:lnTo>
                  <a:lnTo>
                    <a:pt x="82" y="82"/>
                  </a:lnTo>
                  <a:lnTo>
                    <a:pt x="75" y="89"/>
                  </a:lnTo>
                  <a:lnTo>
                    <a:pt x="70" y="99"/>
                  </a:lnTo>
                  <a:lnTo>
                    <a:pt x="67" y="108"/>
                  </a:lnTo>
                  <a:lnTo>
                    <a:pt x="66" y="118"/>
                  </a:lnTo>
                  <a:lnTo>
                    <a:pt x="66" y="118"/>
                  </a:lnTo>
                  <a:lnTo>
                    <a:pt x="67" y="130"/>
                  </a:lnTo>
                  <a:lnTo>
                    <a:pt x="70" y="139"/>
                  </a:lnTo>
                  <a:lnTo>
                    <a:pt x="75" y="148"/>
                  </a:lnTo>
                  <a:lnTo>
                    <a:pt x="82" y="156"/>
                  </a:lnTo>
                  <a:lnTo>
                    <a:pt x="89" y="162"/>
                  </a:lnTo>
                  <a:lnTo>
                    <a:pt x="98" y="167"/>
                  </a:lnTo>
                  <a:lnTo>
                    <a:pt x="107" y="170"/>
                  </a:lnTo>
                  <a:lnTo>
                    <a:pt x="118" y="171"/>
                  </a:lnTo>
                  <a:lnTo>
                    <a:pt x="118" y="171"/>
                  </a:lnTo>
                  <a:lnTo>
                    <a:pt x="130" y="171"/>
                  </a:lnTo>
                  <a:lnTo>
                    <a:pt x="142" y="173"/>
                  </a:lnTo>
                  <a:lnTo>
                    <a:pt x="153" y="176"/>
                  </a:lnTo>
                  <a:lnTo>
                    <a:pt x="164" y="180"/>
                  </a:lnTo>
                  <a:lnTo>
                    <a:pt x="175" y="186"/>
                  </a:lnTo>
                  <a:lnTo>
                    <a:pt x="184" y="191"/>
                  </a:lnTo>
                  <a:lnTo>
                    <a:pt x="193" y="198"/>
                  </a:lnTo>
                  <a:lnTo>
                    <a:pt x="202" y="205"/>
                  </a:lnTo>
                  <a:lnTo>
                    <a:pt x="210" y="214"/>
                  </a:lnTo>
                  <a:lnTo>
                    <a:pt x="216" y="223"/>
                  </a:lnTo>
                  <a:lnTo>
                    <a:pt x="222" y="233"/>
                  </a:lnTo>
                  <a:lnTo>
                    <a:pt x="227" y="244"/>
                  </a:lnTo>
                  <a:lnTo>
                    <a:pt x="232" y="254"/>
                  </a:lnTo>
                  <a:lnTo>
                    <a:pt x="234" y="265"/>
                  </a:lnTo>
                  <a:lnTo>
                    <a:pt x="236" y="277"/>
                  </a:lnTo>
                  <a:lnTo>
                    <a:pt x="237" y="289"/>
                  </a:lnTo>
                  <a:lnTo>
                    <a:pt x="237" y="289"/>
                  </a:lnTo>
                  <a:lnTo>
                    <a:pt x="236" y="302"/>
                  </a:lnTo>
                  <a:lnTo>
                    <a:pt x="234" y="313"/>
                  </a:lnTo>
                  <a:lnTo>
                    <a:pt x="232" y="324"/>
                  </a:lnTo>
                  <a:lnTo>
                    <a:pt x="227" y="336"/>
                  </a:lnTo>
                  <a:lnTo>
                    <a:pt x="222" y="346"/>
                  </a:lnTo>
                  <a:lnTo>
                    <a:pt x="216" y="355"/>
                  </a:lnTo>
                  <a:lnTo>
                    <a:pt x="210" y="365"/>
                  </a:lnTo>
                  <a:lnTo>
                    <a:pt x="202" y="373"/>
                  </a:lnTo>
                  <a:lnTo>
                    <a:pt x="193" y="380"/>
                  </a:lnTo>
                  <a:lnTo>
                    <a:pt x="184" y="387"/>
                  </a:lnTo>
                  <a:lnTo>
                    <a:pt x="175" y="394"/>
                  </a:lnTo>
                  <a:lnTo>
                    <a:pt x="164" y="398"/>
                  </a:lnTo>
                  <a:lnTo>
                    <a:pt x="153" y="402"/>
                  </a:lnTo>
                  <a:lnTo>
                    <a:pt x="142" y="405"/>
                  </a:lnTo>
                  <a:lnTo>
                    <a:pt x="130" y="407"/>
                  </a:lnTo>
                  <a:lnTo>
                    <a:pt x="118" y="407"/>
                  </a:lnTo>
                  <a:lnTo>
                    <a:pt x="118"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1" name="Google Shape;201;p3"/>
            <p:cNvSpPr/>
            <p:nvPr/>
          </p:nvSpPr>
          <p:spPr>
            <a:xfrm>
              <a:off x="4289425" y="849313"/>
              <a:ext cx="14288" cy="30163"/>
            </a:xfrm>
            <a:custGeom>
              <a:avLst/>
              <a:gdLst/>
              <a:ahLst/>
              <a:cxnLst/>
              <a:rect l="l" t="t" r="r" b="b"/>
              <a:pathLst>
                <a:path w="66" h="136" extrusionOk="0">
                  <a:moveTo>
                    <a:pt x="33" y="136"/>
                  </a:moveTo>
                  <a:lnTo>
                    <a:pt x="33" y="136"/>
                  </a:lnTo>
                  <a:lnTo>
                    <a:pt x="26" y="135"/>
                  </a:lnTo>
                  <a:lnTo>
                    <a:pt x="20" y="132"/>
                  </a:lnTo>
                  <a:lnTo>
                    <a:pt x="14" y="129"/>
                  </a:lnTo>
                  <a:lnTo>
                    <a:pt x="9" y="125"/>
                  </a:lnTo>
                  <a:lnTo>
                    <a:pt x="5" y="121"/>
                  </a:lnTo>
                  <a:lnTo>
                    <a:pt x="3" y="115"/>
                  </a:lnTo>
                  <a:lnTo>
                    <a:pt x="1" y="109"/>
                  </a:lnTo>
                  <a:lnTo>
                    <a:pt x="0" y="102"/>
                  </a:lnTo>
                  <a:lnTo>
                    <a:pt x="0" y="33"/>
                  </a:lnTo>
                  <a:lnTo>
                    <a:pt x="0" y="33"/>
                  </a:lnTo>
                  <a:lnTo>
                    <a:pt x="1" y="27"/>
                  </a:lnTo>
                  <a:lnTo>
                    <a:pt x="3" y="21"/>
                  </a:lnTo>
                  <a:lnTo>
                    <a:pt x="5" y="14"/>
                  </a:lnTo>
                  <a:lnTo>
                    <a:pt x="9" y="9"/>
                  </a:lnTo>
                  <a:lnTo>
                    <a:pt x="14" y="6"/>
                  </a:lnTo>
                  <a:lnTo>
                    <a:pt x="20" y="3"/>
                  </a:lnTo>
                  <a:lnTo>
                    <a:pt x="26" y="1"/>
                  </a:lnTo>
                  <a:lnTo>
                    <a:pt x="33" y="0"/>
                  </a:lnTo>
                  <a:lnTo>
                    <a:pt x="33" y="0"/>
                  </a:lnTo>
                  <a:lnTo>
                    <a:pt x="39" y="1"/>
                  </a:lnTo>
                  <a:lnTo>
                    <a:pt x="45" y="3"/>
                  </a:lnTo>
                  <a:lnTo>
                    <a:pt x="51" y="6"/>
                  </a:lnTo>
                  <a:lnTo>
                    <a:pt x="56" y="9"/>
                  </a:lnTo>
                  <a:lnTo>
                    <a:pt x="60" y="14"/>
                  </a:lnTo>
                  <a:lnTo>
                    <a:pt x="63" y="21"/>
                  </a:lnTo>
                  <a:lnTo>
                    <a:pt x="65" y="27"/>
                  </a:lnTo>
                  <a:lnTo>
                    <a:pt x="66" y="33"/>
                  </a:lnTo>
                  <a:lnTo>
                    <a:pt x="66" y="102"/>
                  </a:lnTo>
                  <a:lnTo>
                    <a:pt x="66" y="102"/>
                  </a:lnTo>
                  <a:lnTo>
                    <a:pt x="65" y="109"/>
                  </a:lnTo>
                  <a:lnTo>
                    <a:pt x="63" y="115"/>
                  </a:lnTo>
                  <a:lnTo>
                    <a:pt x="60" y="121"/>
                  </a:lnTo>
                  <a:lnTo>
                    <a:pt x="56" y="125"/>
                  </a:lnTo>
                  <a:lnTo>
                    <a:pt x="51" y="129"/>
                  </a:lnTo>
                  <a:lnTo>
                    <a:pt x="45" y="132"/>
                  </a:lnTo>
                  <a:lnTo>
                    <a:pt x="39" y="135"/>
                  </a:lnTo>
                  <a:lnTo>
                    <a:pt x="33" y="136"/>
                  </a:lnTo>
                  <a:lnTo>
                    <a:pt x="33" y="1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2" name="Google Shape;202;p3"/>
            <p:cNvSpPr/>
            <p:nvPr/>
          </p:nvSpPr>
          <p:spPr>
            <a:xfrm>
              <a:off x="4289425" y="941388"/>
              <a:ext cx="14288" cy="31750"/>
            </a:xfrm>
            <a:custGeom>
              <a:avLst/>
              <a:gdLst/>
              <a:ahLst/>
              <a:cxnLst/>
              <a:rect l="l" t="t" r="r" b="b"/>
              <a:pathLst>
                <a:path w="66" h="135" extrusionOk="0">
                  <a:moveTo>
                    <a:pt x="33" y="135"/>
                  </a:moveTo>
                  <a:lnTo>
                    <a:pt x="33" y="135"/>
                  </a:lnTo>
                  <a:lnTo>
                    <a:pt x="26" y="133"/>
                  </a:lnTo>
                  <a:lnTo>
                    <a:pt x="20" y="132"/>
                  </a:lnTo>
                  <a:lnTo>
                    <a:pt x="14" y="129"/>
                  </a:lnTo>
                  <a:lnTo>
                    <a:pt x="9" y="125"/>
                  </a:lnTo>
                  <a:lnTo>
                    <a:pt x="5" y="120"/>
                  </a:lnTo>
                  <a:lnTo>
                    <a:pt x="3" y="115"/>
                  </a:lnTo>
                  <a:lnTo>
                    <a:pt x="1" y="109"/>
                  </a:lnTo>
                  <a:lnTo>
                    <a:pt x="0" y="101"/>
                  </a:lnTo>
                  <a:lnTo>
                    <a:pt x="0" y="32"/>
                  </a:lnTo>
                  <a:lnTo>
                    <a:pt x="0" y="32"/>
                  </a:lnTo>
                  <a:lnTo>
                    <a:pt x="1" y="26"/>
                  </a:lnTo>
                  <a:lnTo>
                    <a:pt x="3" y="20"/>
                  </a:lnTo>
                  <a:lnTo>
                    <a:pt x="5" y="14"/>
                  </a:lnTo>
                  <a:lnTo>
                    <a:pt x="9" y="9"/>
                  </a:lnTo>
                  <a:lnTo>
                    <a:pt x="14" y="5"/>
                  </a:lnTo>
                  <a:lnTo>
                    <a:pt x="20" y="2"/>
                  </a:lnTo>
                  <a:lnTo>
                    <a:pt x="26" y="0"/>
                  </a:lnTo>
                  <a:lnTo>
                    <a:pt x="33" y="0"/>
                  </a:lnTo>
                  <a:lnTo>
                    <a:pt x="33" y="0"/>
                  </a:lnTo>
                  <a:lnTo>
                    <a:pt x="39" y="0"/>
                  </a:lnTo>
                  <a:lnTo>
                    <a:pt x="45" y="2"/>
                  </a:lnTo>
                  <a:lnTo>
                    <a:pt x="51" y="5"/>
                  </a:lnTo>
                  <a:lnTo>
                    <a:pt x="56" y="9"/>
                  </a:lnTo>
                  <a:lnTo>
                    <a:pt x="60" y="14"/>
                  </a:lnTo>
                  <a:lnTo>
                    <a:pt x="63" y="20"/>
                  </a:lnTo>
                  <a:lnTo>
                    <a:pt x="65" y="26"/>
                  </a:lnTo>
                  <a:lnTo>
                    <a:pt x="66" y="32"/>
                  </a:lnTo>
                  <a:lnTo>
                    <a:pt x="66" y="101"/>
                  </a:lnTo>
                  <a:lnTo>
                    <a:pt x="66" y="101"/>
                  </a:lnTo>
                  <a:lnTo>
                    <a:pt x="65" y="109"/>
                  </a:lnTo>
                  <a:lnTo>
                    <a:pt x="63" y="115"/>
                  </a:lnTo>
                  <a:lnTo>
                    <a:pt x="60" y="120"/>
                  </a:lnTo>
                  <a:lnTo>
                    <a:pt x="56" y="125"/>
                  </a:lnTo>
                  <a:lnTo>
                    <a:pt x="51" y="129"/>
                  </a:lnTo>
                  <a:lnTo>
                    <a:pt x="45" y="132"/>
                  </a:lnTo>
                  <a:lnTo>
                    <a:pt x="39" y="133"/>
                  </a:lnTo>
                  <a:lnTo>
                    <a:pt x="33" y="135"/>
                  </a:lnTo>
                  <a:lnTo>
                    <a:pt x="33"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3" name="Google Shape;203;p3"/>
            <p:cNvSpPr/>
            <p:nvPr/>
          </p:nvSpPr>
          <p:spPr>
            <a:xfrm>
              <a:off x="4116388" y="803276"/>
              <a:ext cx="90488" cy="90488"/>
            </a:xfrm>
            <a:custGeom>
              <a:avLst/>
              <a:gdLst/>
              <a:ahLst/>
              <a:cxnLst/>
              <a:rect l="l" t="t" r="r" b="b"/>
              <a:pathLst>
                <a:path w="396" h="398" extrusionOk="0">
                  <a:moveTo>
                    <a:pt x="198" y="398"/>
                  </a:moveTo>
                  <a:lnTo>
                    <a:pt x="198" y="398"/>
                  </a:lnTo>
                  <a:lnTo>
                    <a:pt x="178" y="397"/>
                  </a:lnTo>
                  <a:lnTo>
                    <a:pt x="158" y="394"/>
                  </a:lnTo>
                  <a:lnTo>
                    <a:pt x="139" y="388"/>
                  </a:lnTo>
                  <a:lnTo>
                    <a:pt x="121" y="382"/>
                  </a:lnTo>
                  <a:lnTo>
                    <a:pt x="103" y="374"/>
                  </a:lnTo>
                  <a:lnTo>
                    <a:pt x="87" y="364"/>
                  </a:lnTo>
                  <a:lnTo>
                    <a:pt x="71" y="352"/>
                  </a:lnTo>
                  <a:lnTo>
                    <a:pt x="58" y="340"/>
                  </a:lnTo>
                  <a:lnTo>
                    <a:pt x="44" y="325"/>
                  </a:lnTo>
                  <a:lnTo>
                    <a:pt x="33" y="310"/>
                  </a:lnTo>
                  <a:lnTo>
                    <a:pt x="24" y="293"/>
                  </a:lnTo>
                  <a:lnTo>
                    <a:pt x="15" y="277"/>
                  </a:lnTo>
                  <a:lnTo>
                    <a:pt x="8" y="258"/>
                  </a:lnTo>
                  <a:lnTo>
                    <a:pt x="4" y="239"/>
                  </a:lnTo>
                  <a:lnTo>
                    <a:pt x="1" y="220"/>
                  </a:lnTo>
                  <a:lnTo>
                    <a:pt x="0" y="199"/>
                  </a:lnTo>
                  <a:lnTo>
                    <a:pt x="0" y="199"/>
                  </a:lnTo>
                  <a:lnTo>
                    <a:pt x="1" y="179"/>
                  </a:lnTo>
                  <a:lnTo>
                    <a:pt x="4" y="159"/>
                  </a:lnTo>
                  <a:lnTo>
                    <a:pt x="8" y="140"/>
                  </a:lnTo>
                  <a:lnTo>
                    <a:pt x="15" y="122"/>
                  </a:lnTo>
                  <a:lnTo>
                    <a:pt x="24" y="105"/>
                  </a:lnTo>
                  <a:lnTo>
                    <a:pt x="33" y="88"/>
                  </a:lnTo>
                  <a:lnTo>
                    <a:pt x="44" y="73"/>
                  </a:lnTo>
                  <a:lnTo>
                    <a:pt x="58" y="59"/>
                  </a:lnTo>
                  <a:lnTo>
                    <a:pt x="71" y="46"/>
                  </a:lnTo>
                  <a:lnTo>
                    <a:pt x="87" y="34"/>
                  </a:lnTo>
                  <a:lnTo>
                    <a:pt x="103" y="25"/>
                  </a:lnTo>
                  <a:lnTo>
                    <a:pt x="121" y="16"/>
                  </a:lnTo>
                  <a:lnTo>
                    <a:pt x="139" y="10"/>
                  </a:lnTo>
                  <a:lnTo>
                    <a:pt x="158" y="4"/>
                  </a:lnTo>
                  <a:lnTo>
                    <a:pt x="178" y="1"/>
                  </a:lnTo>
                  <a:lnTo>
                    <a:pt x="198" y="0"/>
                  </a:lnTo>
                  <a:lnTo>
                    <a:pt x="198" y="0"/>
                  </a:lnTo>
                  <a:lnTo>
                    <a:pt x="218" y="1"/>
                  </a:lnTo>
                  <a:lnTo>
                    <a:pt x="238" y="4"/>
                  </a:lnTo>
                  <a:lnTo>
                    <a:pt x="257" y="10"/>
                  </a:lnTo>
                  <a:lnTo>
                    <a:pt x="275" y="16"/>
                  </a:lnTo>
                  <a:lnTo>
                    <a:pt x="293" y="25"/>
                  </a:lnTo>
                  <a:lnTo>
                    <a:pt x="308" y="34"/>
                  </a:lnTo>
                  <a:lnTo>
                    <a:pt x="324" y="46"/>
                  </a:lnTo>
                  <a:lnTo>
                    <a:pt x="338" y="59"/>
                  </a:lnTo>
                  <a:lnTo>
                    <a:pt x="351" y="73"/>
                  </a:lnTo>
                  <a:lnTo>
                    <a:pt x="362" y="88"/>
                  </a:lnTo>
                  <a:lnTo>
                    <a:pt x="372" y="105"/>
                  </a:lnTo>
                  <a:lnTo>
                    <a:pt x="381" y="122"/>
                  </a:lnTo>
                  <a:lnTo>
                    <a:pt x="387" y="140"/>
                  </a:lnTo>
                  <a:lnTo>
                    <a:pt x="392" y="159"/>
                  </a:lnTo>
                  <a:lnTo>
                    <a:pt x="395" y="179"/>
                  </a:lnTo>
                  <a:lnTo>
                    <a:pt x="396" y="199"/>
                  </a:lnTo>
                  <a:lnTo>
                    <a:pt x="396" y="199"/>
                  </a:lnTo>
                  <a:lnTo>
                    <a:pt x="395" y="220"/>
                  </a:lnTo>
                  <a:lnTo>
                    <a:pt x="392" y="239"/>
                  </a:lnTo>
                  <a:lnTo>
                    <a:pt x="387" y="258"/>
                  </a:lnTo>
                  <a:lnTo>
                    <a:pt x="381" y="277"/>
                  </a:lnTo>
                  <a:lnTo>
                    <a:pt x="372" y="293"/>
                  </a:lnTo>
                  <a:lnTo>
                    <a:pt x="362" y="310"/>
                  </a:lnTo>
                  <a:lnTo>
                    <a:pt x="351" y="325"/>
                  </a:lnTo>
                  <a:lnTo>
                    <a:pt x="338" y="340"/>
                  </a:lnTo>
                  <a:lnTo>
                    <a:pt x="324" y="352"/>
                  </a:lnTo>
                  <a:lnTo>
                    <a:pt x="308" y="364"/>
                  </a:lnTo>
                  <a:lnTo>
                    <a:pt x="293" y="374"/>
                  </a:lnTo>
                  <a:lnTo>
                    <a:pt x="275" y="382"/>
                  </a:lnTo>
                  <a:lnTo>
                    <a:pt x="257" y="388"/>
                  </a:lnTo>
                  <a:lnTo>
                    <a:pt x="238" y="394"/>
                  </a:lnTo>
                  <a:lnTo>
                    <a:pt x="218" y="397"/>
                  </a:lnTo>
                  <a:lnTo>
                    <a:pt x="198" y="398"/>
                  </a:lnTo>
                  <a:lnTo>
                    <a:pt x="198" y="398"/>
                  </a:lnTo>
                  <a:close/>
                  <a:moveTo>
                    <a:pt x="198" y="66"/>
                  </a:moveTo>
                  <a:lnTo>
                    <a:pt x="198" y="66"/>
                  </a:lnTo>
                  <a:lnTo>
                    <a:pt x="184" y="68"/>
                  </a:lnTo>
                  <a:lnTo>
                    <a:pt x="172" y="70"/>
                  </a:lnTo>
                  <a:lnTo>
                    <a:pt x="158" y="73"/>
                  </a:lnTo>
                  <a:lnTo>
                    <a:pt x="147" y="77"/>
                  </a:lnTo>
                  <a:lnTo>
                    <a:pt x="134" y="83"/>
                  </a:lnTo>
                  <a:lnTo>
                    <a:pt x="124" y="89"/>
                  </a:lnTo>
                  <a:lnTo>
                    <a:pt x="114" y="96"/>
                  </a:lnTo>
                  <a:lnTo>
                    <a:pt x="104" y="106"/>
                  </a:lnTo>
                  <a:lnTo>
                    <a:pt x="96" y="115"/>
                  </a:lnTo>
                  <a:lnTo>
                    <a:pt x="88" y="125"/>
                  </a:lnTo>
                  <a:lnTo>
                    <a:pt x="82" y="136"/>
                  </a:lnTo>
                  <a:lnTo>
                    <a:pt x="76" y="147"/>
                  </a:lnTo>
                  <a:lnTo>
                    <a:pt x="71" y="160"/>
                  </a:lnTo>
                  <a:lnTo>
                    <a:pt x="68" y="172"/>
                  </a:lnTo>
                  <a:lnTo>
                    <a:pt x="66" y="186"/>
                  </a:lnTo>
                  <a:lnTo>
                    <a:pt x="66" y="199"/>
                  </a:lnTo>
                  <a:lnTo>
                    <a:pt x="66" y="199"/>
                  </a:lnTo>
                  <a:lnTo>
                    <a:pt x="66" y="212"/>
                  </a:lnTo>
                  <a:lnTo>
                    <a:pt x="68" y="226"/>
                  </a:lnTo>
                  <a:lnTo>
                    <a:pt x="71" y="238"/>
                  </a:lnTo>
                  <a:lnTo>
                    <a:pt x="76" y="251"/>
                  </a:lnTo>
                  <a:lnTo>
                    <a:pt x="82" y="262"/>
                  </a:lnTo>
                  <a:lnTo>
                    <a:pt x="88" y="272"/>
                  </a:lnTo>
                  <a:lnTo>
                    <a:pt x="96" y="283"/>
                  </a:lnTo>
                  <a:lnTo>
                    <a:pt x="104" y="292"/>
                  </a:lnTo>
                  <a:lnTo>
                    <a:pt x="114" y="301"/>
                  </a:lnTo>
                  <a:lnTo>
                    <a:pt x="124" y="309"/>
                  </a:lnTo>
                  <a:lnTo>
                    <a:pt x="134" y="315"/>
                  </a:lnTo>
                  <a:lnTo>
                    <a:pt x="147" y="321"/>
                  </a:lnTo>
                  <a:lnTo>
                    <a:pt x="158" y="325"/>
                  </a:lnTo>
                  <a:lnTo>
                    <a:pt x="172" y="328"/>
                  </a:lnTo>
                  <a:lnTo>
                    <a:pt x="184" y="330"/>
                  </a:lnTo>
                  <a:lnTo>
                    <a:pt x="198" y="331"/>
                  </a:lnTo>
                  <a:lnTo>
                    <a:pt x="198" y="331"/>
                  </a:lnTo>
                  <a:lnTo>
                    <a:pt x="211" y="330"/>
                  </a:lnTo>
                  <a:lnTo>
                    <a:pt x="224" y="328"/>
                  </a:lnTo>
                  <a:lnTo>
                    <a:pt x="237" y="325"/>
                  </a:lnTo>
                  <a:lnTo>
                    <a:pt x="249" y="321"/>
                  </a:lnTo>
                  <a:lnTo>
                    <a:pt x="261" y="315"/>
                  </a:lnTo>
                  <a:lnTo>
                    <a:pt x="272" y="309"/>
                  </a:lnTo>
                  <a:lnTo>
                    <a:pt x="282" y="301"/>
                  </a:lnTo>
                  <a:lnTo>
                    <a:pt x="292" y="292"/>
                  </a:lnTo>
                  <a:lnTo>
                    <a:pt x="300" y="283"/>
                  </a:lnTo>
                  <a:lnTo>
                    <a:pt x="307" y="272"/>
                  </a:lnTo>
                  <a:lnTo>
                    <a:pt x="315" y="262"/>
                  </a:lnTo>
                  <a:lnTo>
                    <a:pt x="320" y="251"/>
                  </a:lnTo>
                  <a:lnTo>
                    <a:pt x="324" y="238"/>
                  </a:lnTo>
                  <a:lnTo>
                    <a:pt x="328" y="226"/>
                  </a:lnTo>
                  <a:lnTo>
                    <a:pt x="329" y="212"/>
                  </a:lnTo>
                  <a:lnTo>
                    <a:pt x="330" y="199"/>
                  </a:lnTo>
                  <a:lnTo>
                    <a:pt x="330" y="199"/>
                  </a:lnTo>
                  <a:lnTo>
                    <a:pt x="329" y="186"/>
                  </a:lnTo>
                  <a:lnTo>
                    <a:pt x="328" y="172"/>
                  </a:lnTo>
                  <a:lnTo>
                    <a:pt x="324" y="160"/>
                  </a:lnTo>
                  <a:lnTo>
                    <a:pt x="320" y="147"/>
                  </a:lnTo>
                  <a:lnTo>
                    <a:pt x="315" y="136"/>
                  </a:lnTo>
                  <a:lnTo>
                    <a:pt x="307" y="125"/>
                  </a:lnTo>
                  <a:lnTo>
                    <a:pt x="300" y="115"/>
                  </a:lnTo>
                  <a:lnTo>
                    <a:pt x="292" y="106"/>
                  </a:lnTo>
                  <a:lnTo>
                    <a:pt x="282" y="96"/>
                  </a:lnTo>
                  <a:lnTo>
                    <a:pt x="272" y="89"/>
                  </a:lnTo>
                  <a:lnTo>
                    <a:pt x="261" y="83"/>
                  </a:lnTo>
                  <a:lnTo>
                    <a:pt x="249" y="77"/>
                  </a:lnTo>
                  <a:lnTo>
                    <a:pt x="237" y="73"/>
                  </a:lnTo>
                  <a:lnTo>
                    <a:pt x="224" y="70"/>
                  </a:lnTo>
                  <a:lnTo>
                    <a:pt x="211" y="68"/>
                  </a:lnTo>
                  <a:lnTo>
                    <a:pt x="198" y="66"/>
                  </a:lnTo>
                  <a:lnTo>
                    <a:pt x="1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4" name="Google Shape;204;p3"/>
            <p:cNvSpPr/>
            <p:nvPr/>
          </p:nvSpPr>
          <p:spPr>
            <a:xfrm>
              <a:off x="4116388"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0" y="635"/>
                  </a:lnTo>
                  <a:lnTo>
                    <a:pt x="0" y="628"/>
                  </a:lnTo>
                  <a:lnTo>
                    <a:pt x="0" y="198"/>
                  </a:lnTo>
                  <a:lnTo>
                    <a:pt x="0" y="198"/>
                  </a:lnTo>
                  <a:lnTo>
                    <a:pt x="1" y="178"/>
                  </a:lnTo>
                  <a:lnTo>
                    <a:pt x="4" y="158"/>
                  </a:lnTo>
                  <a:lnTo>
                    <a:pt x="8" y="139"/>
                  </a:lnTo>
                  <a:lnTo>
                    <a:pt x="15" y="121"/>
                  </a:lnTo>
                  <a:lnTo>
                    <a:pt x="24" y="103"/>
                  </a:lnTo>
                  <a:lnTo>
                    <a:pt x="33" y="87"/>
                  </a:lnTo>
                  <a:lnTo>
                    <a:pt x="44" y="72"/>
                  </a:lnTo>
                  <a:lnTo>
                    <a:pt x="58" y="58"/>
                  </a:lnTo>
                  <a:lnTo>
                    <a:pt x="71" y="46"/>
                  </a:lnTo>
                  <a:lnTo>
                    <a:pt x="87" y="33"/>
                  </a:lnTo>
                  <a:lnTo>
                    <a:pt x="103" y="24"/>
                  </a:lnTo>
                  <a:lnTo>
                    <a:pt x="121" y="16"/>
                  </a:lnTo>
                  <a:lnTo>
                    <a:pt x="139" y="8"/>
                  </a:lnTo>
                  <a:lnTo>
                    <a:pt x="158" y="4"/>
                  </a:lnTo>
                  <a:lnTo>
                    <a:pt x="178" y="1"/>
                  </a:lnTo>
                  <a:lnTo>
                    <a:pt x="198" y="0"/>
                  </a:lnTo>
                  <a:lnTo>
                    <a:pt x="198" y="0"/>
                  </a:lnTo>
                  <a:lnTo>
                    <a:pt x="218" y="1"/>
                  </a:lnTo>
                  <a:lnTo>
                    <a:pt x="238" y="4"/>
                  </a:lnTo>
                  <a:lnTo>
                    <a:pt x="257" y="8"/>
                  </a:lnTo>
                  <a:lnTo>
                    <a:pt x="275" y="16"/>
                  </a:lnTo>
                  <a:lnTo>
                    <a:pt x="293" y="24"/>
                  </a:lnTo>
                  <a:lnTo>
                    <a:pt x="308" y="33"/>
                  </a:lnTo>
                  <a:lnTo>
                    <a:pt x="324" y="46"/>
                  </a:lnTo>
                  <a:lnTo>
                    <a:pt x="338" y="58"/>
                  </a:lnTo>
                  <a:lnTo>
                    <a:pt x="351" y="72"/>
                  </a:lnTo>
                  <a:lnTo>
                    <a:pt x="362" y="87"/>
                  </a:lnTo>
                  <a:lnTo>
                    <a:pt x="372" y="103"/>
                  </a:lnTo>
                  <a:lnTo>
                    <a:pt x="381" y="121"/>
                  </a:lnTo>
                  <a:lnTo>
                    <a:pt x="387" y="139"/>
                  </a:lnTo>
                  <a:lnTo>
                    <a:pt x="392" y="158"/>
                  </a:lnTo>
                  <a:lnTo>
                    <a:pt x="395" y="178"/>
                  </a:lnTo>
                  <a:lnTo>
                    <a:pt x="396" y="198"/>
                  </a:lnTo>
                  <a:lnTo>
                    <a:pt x="396" y="628"/>
                  </a:lnTo>
                  <a:lnTo>
                    <a:pt x="396" y="628"/>
                  </a:lnTo>
                  <a:lnTo>
                    <a:pt x="395"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29" y="184"/>
                  </a:lnTo>
                  <a:lnTo>
                    <a:pt x="328" y="172"/>
                  </a:lnTo>
                  <a:lnTo>
                    <a:pt x="324" y="158"/>
                  </a:lnTo>
                  <a:lnTo>
                    <a:pt x="320" y="147"/>
                  </a:lnTo>
                  <a:lnTo>
                    <a:pt x="315" y="136"/>
                  </a:lnTo>
                  <a:lnTo>
                    <a:pt x="307" y="124"/>
                  </a:lnTo>
                  <a:lnTo>
                    <a:pt x="300" y="114"/>
                  </a:lnTo>
                  <a:lnTo>
                    <a:pt x="292" y="105"/>
                  </a:lnTo>
                  <a:lnTo>
                    <a:pt x="282" y="96"/>
                  </a:lnTo>
                  <a:lnTo>
                    <a:pt x="272" y="88"/>
                  </a:lnTo>
                  <a:lnTo>
                    <a:pt x="261" y="82"/>
                  </a:lnTo>
                  <a:lnTo>
                    <a:pt x="249" y="77"/>
                  </a:lnTo>
                  <a:lnTo>
                    <a:pt x="237" y="71"/>
                  </a:lnTo>
                  <a:lnTo>
                    <a:pt x="224" y="68"/>
                  </a:lnTo>
                  <a:lnTo>
                    <a:pt x="211" y="66"/>
                  </a:lnTo>
                  <a:lnTo>
                    <a:pt x="198" y="66"/>
                  </a:lnTo>
                  <a:lnTo>
                    <a:pt x="198" y="66"/>
                  </a:lnTo>
                  <a:lnTo>
                    <a:pt x="184" y="66"/>
                  </a:lnTo>
                  <a:lnTo>
                    <a:pt x="172" y="68"/>
                  </a:lnTo>
                  <a:lnTo>
                    <a:pt x="158" y="71"/>
                  </a:lnTo>
                  <a:lnTo>
                    <a:pt x="147" y="77"/>
                  </a:lnTo>
                  <a:lnTo>
                    <a:pt x="134" y="82"/>
                  </a:lnTo>
                  <a:lnTo>
                    <a:pt x="124" y="88"/>
                  </a:lnTo>
                  <a:lnTo>
                    <a:pt x="114" y="96"/>
                  </a:lnTo>
                  <a:lnTo>
                    <a:pt x="104" y="105"/>
                  </a:lnTo>
                  <a:lnTo>
                    <a:pt x="96" y="114"/>
                  </a:lnTo>
                  <a:lnTo>
                    <a:pt x="88" y="124"/>
                  </a:lnTo>
                  <a:lnTo>
                    <a:pt x="82" y="136"/>
                  </a:lnTo>
                  <a:lnTo>
                    <a:pt x="76" y="147"/>
                  </a:lnTo>
                  <a:lnTo>
                    <a:pt x="71"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5" name="Google Shape;205;p3"/>
            <p:cNvSpPr/>
            <p:nvPr/>
          </p:nvSpPr>
          <p:spPr>
            <a:xfrm>
              <a:off x="4386263" y="803276"/>
              <a:ext cx="90488" cy="90488"/>
            </a:xfrm>
            <a:custGeom>
              <a:avLst/>
              <a:gdLst/>
              <a:ahLst/>
              <a:cxnLst/>
              <a:rect l="l" t="t" r="r" b="b"/>
              <a:pathLst>
                <a:path w="396" h="398" extrusionOk="0">
                  <a:moveTo>
                    <a:pt x="199" y="398"/>
                  </a:moveTo>
                  <a:lnTo>
                    <a:pt x="199" y="398"/>
                  </a:lnTo>
                  <a:lnTo>
                    <a:pt x="178" y="397"/>
                  </a:lnTo>
                  <a:lnTo>
                    <a:pt x="158" y="394"/>
                  </a:lnTo>
                  <a:lnTo>
                    <a:pt x="140" y="388"/>
                  </a:lnTo>
                  <a:lnTo>
                    <a:pt x="121" y="382"/>
                  </a:lnTo>
                  <a:lnTo>
                    <a:pt x="103" y="374"/>
                  </a:lnTo>
                  <a:lnTo>
                    <a:pt x="87" y="364"/>
                  </a:lnTo>
                  <a:lnTo>
                    <a:pt x="72" y="352"/>
                  </a:lnTo>
                  <a:lnTo>
                    <a:pt x="58" y="340"/>
                  </a:lnTo>
                  <a:lnTo>
                    <a:pt x="46" y="325"/>
                  </a:lnTo>
                  <a:lnTo>
                    <a:pt x="34" y="310"/>
                  </a:lnTo>
                  <a:lnTo>
                    <a:pt x="24" y="293"/>
                  </a:lnTo>
                  <a:lnTo>
                    <a:pt x="16" y="277"/>
                  </a:lnTo>
                  <a:lnTo>
                    <a:pt x="9" y="258"/>
                  </a:lnTo>
                  <a:lnTo>
                    <a:pt x="4" y="239"/>
                  </a:lnTo>
                  <a:lnTo>
                    <a:pt x="1" y="220"/>
                  </a:lnTo>
                  <a:lnTo>
                    <a:pt x="0" y="199"/>
                  </a:lnTo>
                  <a:lnTo>
                    <a:pt x="0" y="199"/>
                  </a:lnTo>
                  <a:lnTo>
                    <a:pt x="1" y="179"/>
                  </a:lnTo>
                  <a:lnTo>
                    <a:pt x="4" y="159"/>
                  </a:lnTo>
                  <a:lnTo>
                    <a:pt x="9" y="140"/>
                  </a:lnTo>
                  <a:lnTo>
                    <a:pt x="16" y="122"/>
                  </a:lnTo>
                  <a:lnTo>
                    <a:pt x="24" y="105"/>
                  </a:lnTo>
                  <a:lnTo>
                    <a:pt x="34" y="88"/>
                  </a:lnTo>
                  <a:lnTo>
                    <a:pt x="46" y="73"/>
                  </a:lnTo>
                  <a:lnTo>
                    <a:pt x="58" y="59"/>
                  </a:lnTo>
                  <a:lnTo>
                    <a:pt x="72" y="46"/>
                  </a:lnTo>
                  <a:lnTo>
                    <a:pt x="87" y="34"/>
                  </a:lnTo>
                  <a:lnTo>
                    <a:pt x="103" y="25"/>
                  </a:lnTo>
                  <a:lnTo>
                    <a:pt x="121" y="16"/>
                  </a:lnTo>
                  <a:lnTo>
                    <a:pt x="140" y="10"/>
                  </a:lnTo>
                  <a:lnTo>
                    <a:pt x="158" y="4"/>
                  </a:lnTo>
                  <a:lnTo>
                    <a:pt x="178" y="1"/>
                  </a:lnTo>
                  <a:lnTo>
                    <a:pt x="199" y="0"/>
                  </a:lnTo>
                  <a:lnTo>
                    <a:pt x="199" y="0"/>
                  </a:lnTo>
                  <a:lnTo>
                    <a:pt x="218" y="1"/>
                  </a:lnTo>
                  <a:lnTo>
                    <a:pt x="238" y="4"/>
                  </a:lnTo>
                  <a:lnTo>
                    <a:pt x="258" y="10"/>
                  </a:lnTo>
                  <a:lnTo>
                    <a:pt x="275" y="16"/>
                  </a:lnTo>
                  <a:lnTo>
                    <a:pt x="293" y="25"/>
                  </a:lnTo>
                  <a:lnTo>
                    <a:pt x="309" y="34"/>
                  </a:lnTo>
                  <a:lnTo>
                    <a:pt x="324" y="46"/>
                  </a:lnTo>
                  <a:lnTo>
                    <a:pt x="338" y="59"/>
                  </a:lnTo>
                  <a:lnTo>
                    <a:pt x="351" y="73"/>
                  </a:lnTo>
                  <a:lnTo>
                    <a:pt x="363" y="88"/>
                  </a:lnTo>
                  <a:lnTo>
                    <a:pt x="373" y="105"/>
                  </a:lnTo>
                  <a:lnTo>
                    <a:pt x="381" y="122"/>
                  </a:lnTo>
                  <a:lnTo>
                    <a:pt x="388" y="140"/>
                  </a:lnTo>
                  <a:lnTo>
                    <a:pt x="392" y="159"/>
                  </a:lnTo>
                  <a:lnTo>
                    <a:pt x="395" y="179"/>
                  </a:lnTo>
                  <a:lnTo>
                    <a:pt x="396" y="199"/>
                  </a:lnTo>
                  <a:lnTo>
                    <a:pt x="396" y="199"/>
                  </a:lnTo>
                  <a:lnTo>
                    <a:pt x="395" y="220"/>
                  </a:lnTo>
                  <a:lnTo>
                    <a:pt x="392" y="239"/>
                  </a:lnTo>
                  <a:lnTo>
                    <a:pt x="388" y="258"/>
                  </a:lnTo>
                  <a:lnTo>
                    <a:pt x="381" y="277"/>
                  </a:lnTo>
                  <a:lnTo>
                    <a:pt x="373" y="293"/>
                  </a:lnTo>
                  <a:lnTo>
                    <a:pt x="363" y="310"/>
                  </a:lnTo>
                  <a:lnTo>
                    <a:pt x="351" y="325"/>
                  </a:lnTo>
                  <a:lnTo>
                    <a:pt x="338" y="340"/>
                  </a:lnTo>
                  <a:lnTo>
                    <a:pt x="324" y="352"/>
                  </a:lnTo>
                  <a:lnTo>
                    <a:pt x="309" y="364"/>
                  </a:lnTo>
                  <a:lnTo>
                    <a:pt x="293" y="374"/>
                  </a:lnTo>
                  <a:lnTo>
                    <a:pt x="275" y="382"/>
                  </a:lnTo>
                  <a:lnTo>
                    <a:pt x="258" y="388"/>
                  </a:lnTo>
                  <a:lnTo>
                    <a:pt x="238" y="394"/>
                  </a:lnTo>
                  <a:lnTo>
                    <a:pt x="218" y="397"/>
                  </a:lnTo>
                  <a:lnTo>
                    <a:pt x="199" y="398"/>
                  </a:lnTo>
                  <a:lnTo>
                    <a:pt x="199" y="398"/>
                  </a:lnTo>
                  <a:close/>
                  <a:moveTo>
                    <a:pt x="199" y="66"/>
                  </a:moveTo>
                  <a:lnTo>
                    <a:pt x="199" y="66"/>
                  </a:lnTo>
                  <a:lnTo>
                    <a:pt x="185" y="68"/>
                  </a:lnTo>
                  <a:lnTo>
                    <a:pt x="172" y="70"/>
                  </a:lnTo>
                  <a:lnTo>
                    <a:pt x="159" y="73"/>
                  </a:lnTo>
                  <a:lnTo>
                    <a:pt x="147" y="77"/>
                  </a:lnTo>
                  <a:lnTo>
                    <a:pt x="136" y="83"/>
                  </a:lnTo>
                  <a:lnTo>
                    <a:pt x="124" y="89"/>
                  </a:lnTo>
                  <a:lnTo>
                    <a:pt x="114" y="96"/>
                  </a:lnTo>
                  <a:lnTo>
                    <a:pt x="105" y="106"/>
                  </a:lnTo>
                  <a:lnTo>
                    <a:pt x="96" y="115"/>
                  </a:lnTo>
                  <a:lnTo>
                    <a:pt x="89" y="125"/>
                  </a:lnTo>
                  <a:lnTo>
                    <a:pt x="82" y="136"/>
                  </a:lnTo>
                  <a:lnTo>
                    <a:pt x="77" y="147"/>
                  </a:lnTo>
                  <a:lnTo>
                    <a:pt x="72" y="160"/>
                  </a:lnTo>
                  <a:lnTo>
                    <a:pt x="68" y="172"/>
                  </a:lnTo>
                  <a:lnTo>
                    <a:pt x="66" y="186"/>
                  </a:lnTo>
                  <a:lnTo>
                    <a:pt x="66" y="199"/>
                  </a:lnTo>
                  <a:lnTo>
                    <a:pt x="66" y="199"/>
                  </a:lnTo>
                  <a:lnTo>
                    <a:pt x="66" y="212"/>
                  </a:lnTo>
                  <a:lnTo>
                    <a:pt x="68" y="226"/>
                  </a:lnTo>
                  <a:lnTo>
                    <a:pt x="72" y="238"/>
                  </a:lnTo>
                  <a:lnTo>
                    <a:pt x="77" y="251"/>
                  </a:lnTo>
                  <a:lnTo>
                    <a:pt x="82" y="262"/>
                  </a:lnTo>
                  <a:lnTo>
                    <a:pt x="89" y="272"/>
                  </a:lnTo>
                  <a:lnTo>
                    <a:pt x="96" y="283"/>
                  </a:lnTo>
                  <a:lnTo>
                    <a:pt x="105" y="292"/>
                  </a:lnTo>
                  <a:lnTo>
                    <a:pt x="114" y="301"/>
                  </a:lnTo>
                  <a:lnTo>
                    <a:pt x="124" y="309"/>
                  </a:lnTo>
                  <a:lnTo>
                    <a:pt x="136" y="315"/>
                  </a:lnTo>
                  <a:lnTo>
                    <a:pt x="147" y="321"/>
                  </a:lnTo>
                  <a:lnTo>
                    <a:pt x="159" y="325"/>
                  </a:lnTo>
                  <a:lnTo>
                    <a:pt x="172" y="328"/>
                  </a:lnTo>
                  <a:lnTo>
                    <a:pt x="185" y="330"/>
                  </a:lnTo>
                  <a:lnTo>
                    <a:pt x="199" y="331"/>
                  </a:lnTo>
                  <a:lnTo>
                    <a:pt x="199" y="331"/>
                  </a:lnTo>
                  <a:lnTo>
                    <a:pt x="212" y="330"/>
                  </a:lnTo>
                  <a:lnTo>
                    <a:pt x="225" y="328"/>
                  </a:lnTo>
                  <a:lnTo>
                    <a:pt x="238" y="325"/>
                  </a:lnTo>
                  <a:lnTo>
                    <a:pt x="249" y="321"/>
                  </a:lnTo>
                  <a:lnTo>
                    <a:pt x="261" y="315"/>
                  </a:lnTo>
                  <a:lnTo>
                    <a:pt x="272" y="309"/>
                  </a:lnTo>
                  <a:lnTo>
                    <a:pt x="283" y="301"/>
                  </a:lnTo>
                  <a:lnTo>
                    <a:pt x="292" y="292"/>
                  </a:lnTo>
                  <a:lnTo>
                    <a:pt x="300" y="283"/>
                  </a:lnTo>
                  <a:lnTo>
                    <a:pt x="308" y="272"/>
                  </a:lnTo>
                  <a:lnTo>
                    <a:pt x="315" y="262"/>
                  </a:lnTo>
                  <a:lnTo>
                    <a:pt x="320" y="251"/>
                  </a:lnTo>
                  <a:lnTo>
                    <a:pt x="325" y="238"/>
                  </a:lnTo>
                  <a:lnTo>
                    <a:pt x="328" y="226"/>
                  </a:lnTo>
                  <a:lnTo>
                    <a:pt x="330" y="212"/>
                  </a:lnTo>
                  <a:lnTo>
                    <a:pt x="330" y="199"/>
                  </a:lnTo>
                  <a:lnTo>
                    <a:pt x="330" y="199"/>
                  </a:lnTo>
                  <a:lnTo>
                    <a:pt x="330" y="186"/>
                  </a:lnTo>
                  <a:lnTo>
                    <a:pt x="328" y="172"/>
                  </a:lnTo>
                  <a:lnTo>
                    <a:pt x="325" y="160"/>
                  </a:lnTo>
                  <a:lnTo>
                    <a:pt x="320" y="147"/>
                  </a:lnTo>
                  <a:lnTo>
                    <a:pt x="315" y="136"/>
                  </a:lnTo>
                  <a:lnTo>
                    <a:pt x="308" y="125"/>
                  </a:lnTo>
                  <a:lnTo>
                    <a:pt x="300" y="115"/>
                  </a:lnTo>
                  <a:lnTo>
                    <a:pt x="292" y="106"/>
                  </a:lnTo>
                  <a:lnTo>
                    <a:pt x="283" y="96"/>
                  </a:lnTo>
                  <a:lnTo>
                    <a:pt x="272" y="89"/>
                  </a:lnTo>
                  <a:lnTo>
                    <a:pt x="261" y="83"/>
                  </a:lnTo>
                  <a:lnTo>
                    <a:pt x="249" y="77"/>
                  </a:lnTo>
                  <a:lnTo>
                    <a:pt x="238" y="73"/>
                  </a:lnTo>
                  <a:lnTo>
                    <a:pt x="225" y="70"/>
                  </a:lnTo>
                  <a:lnTo>
                    <a:pt x="212" y="68"/>
                  </a:lnTo>
                  <a:lnTo>
                    <a:pt x="199" y="66"/>
                  </a:lnTo>
                  <a:lnTo>
                    <a:pt x="199"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6" name="Google Shape;206;p3"/>
            <p:cNvSpPr/>
            <p:nvPr/>
          </p:nvSpPr>
          <p:spPr>
            <a:xfrm>
              <a:off x="4386263"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1" y="635"/>
                  </a:lnTo>
                  <a:lnTo>
                    <a:pt x="0" y="628"/>
                  </a:lnTo>
                  <a:lnTo>
                    <a:pt x="0" y="198"/>
                  </a:lnTo>
                  <a:lnTo>
                    <a:pt x="0" y="198"/>
                  </a:lnTo>
                  <a:lnTo>
                    <a:pt x="1" y="178"/>
                  </a:lnTo>
                  <a:lnTo>
                    <a:pt x="4" y="158"/>
                  </a:lnTo>
                  <a:lnTo>
                    <a:pt x="9" y="139"/>
                  </a:lnTo>
                  <a:lnTo>
                    <a:pt x="16" y="121"/>
                  </a:lnTo>
                  <a:lnTo>
                    <a:pt x="24" y="103"/>
                  </a:lnTo>
                  <a:lnTo>
                    <a:pt x="34" y="87"/>
                  </a:lnTo>
                  <a:lnTo>
                    <a:pt x="46" y="72"/>
                  </a:lnTo>
                  <a:lnTo>
                    <a:pt x="58" y="58"/>
                  </a:lnTo>
                  <a:lnTo>
                    <a:pt x="72" y="46"/>
                  </a:lnTo>
                  <a:lnTo>
                    <a:pt x="87" y="33"/>
                  </a:lnTo>
                  <a:lnTo>
                    <a:pt x="103" y="24"/>
                  </a:lnTo>
                  <a:lnTo>
                    <a:pt x="121" y="16"/>
                  </a:lnTo>
                  <a:lnTo>
                    <a:pt x="140" y="8"/>
                  </a:lnTo>
                  <a:lnTo>
                    <a:pt x="158" y="4"/>
                  </a:lnTo>
                  <a:lnTo>
                    <a:pt x="178" y="1"/>
                  </a:lnTo>
                  <a:lnTo>
                    <a:pt x="199" y="0"/>
                  </a:lnTo>
                  <a:lnTo>
                    <a:pt x="199" y="0"/>
                  </a:lnTo>
                  <a:lnTo>
                    <a:pt x="218" y="1"/>
                  </a:lnTo>
                  <a:lnTo>
                    <a:pt x="238" y="4"/>
                  </a:lnTo>
                  <a:lnTo>
                    <a:pt x="258" y="8"/>
                  </a:lnTo>
                  <a:lnTo>
                    <a:pt x="275" y="16"/>
                  </a:lnTo>
                  <a:lnTo>
                    <a:pt x="293" y="24"/>
                  </a:lnTo>
                  <a:lnTo>
                    <a:pt x="309" y="33"/>
                  </a:lnTo>
                  <a:lnTo>
                    <a:pt x="324" y="46"/>
                  </a:lnTo>
                  <a:lnTo>
                    <a:pt x="338" y="58"/>
                  </a:lnTo>
                  <a:lnTo>
                    <a:pt x="351" y="72"/>
                  </a:lnTo>
                  <a:lnTo>
                    <a:pt x="363" y="87"/>
                  </a:lnTo>
                  <a:lnTo>
                    <a:pt x="373" y="103"/>
                  </a:lnTo>
                  <a:lnTo>
                    <a:pt x="381" y="121"/>
                  </a:lnTo>
                  <a:lnTo>
                    <a:pt x="388" y="139"/>
                  </a:lnTo>
                  <a:lnTo>
                    <a:pt x="392" y="158"/>
                  </a:lnTo>
                  <a:lnTo>
                    <a:pt x="395" y="178"/>
                  </a:lnTo>
                  <a:lnTo>
                    <a:pt x="396" y="198"/>
                  </a:lnTo>
                  <a:lnTo>
                    <a:pt x="396" y="628"/>
                  </a:lnTo>
                  <a:lnTo>
                    <a:pt x="396" y="628"/>
                  </a:lnTo>
                  <a:lnTo>
                    <a:pt x="396"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30" y="184"/>
                  </a:lnTo>
                  <a:lnTo>
                    <a:pt x="328" y="172"/>
                  </a:lnTo>
                  <a:lnTo>
                    <a:pt x="325" y="158"/>
                  </a:lnTo>
                  <a:lnTo>
                    <a:pt x="320" y="147"/>
                  </a:lnTo>
                  <a:lnTo>
                    <a:pt x="315" y="136"/>
                  </a:lnTo>
                  <a:lnTo>
                    <a:pt x="308" y="124"/>
                  </a:lnTo>
                  <a:lnTo>
                    <a:pt x="300" y="114"/>
                  </a:lnTo>
                  <a:lnTo>
                    <a:pt x="292" y="105"/>
                  </a:lnTo>
                  <a:lnTo>
                    <a:pt x="283" y="96"/>
                  </a:lnTo>
                  <a:lnTo>
                    <a:pt x="272" y="88"/>
                  </a:lnTo>
                  <a:lnTo>
                    <a:pt x="261" y="82"/>
                  </a:lnTo>
                  <a:lnTo>
                    <a:pt x="249" y="77"/>
                  </a:lnTo>
                  <a:lnTo>
                    <a:pt x="238" y="71"/>
                  </a:lnTo>
                  <a:lnTo>
                    <a:pt x="225" y="68"/>
                  </a:lnTo>
                  <a:lnTo>
                    <a:pt x="212" y="66"/>
                  </a:lnTo>
                  <a:lnTo>
                    <a:pt x="199" y="66"/>
                  </a:lnTo>
                  <a:lnTo>
                    <a:pt x="199" y="66"/>
                  </a:lnTo>
                  <a:lnTo>
                    <a:pt x="185" y="66"/>
                  </a:lnTo>
                  <a:lnTo>
                    <a:pt x="172" y="68"/>
                  </a:lnTo>
                  <a:lnTo>
                    <a:pt x="159" y="71"/>
                  </a:lnTo>
                  <a:lnTo>
                    <a:pt x="147" y="77"/>
                  </a:lnTo>
                  <a:lnTo>
                    <a:pt x="136" y="82"/>
                  </a:lnTo>
                  <a:lnTo>
                    <a:pt x="124" y="88"/>
                  </a:lnTo>
                  <a:lnTo>
                    <a:pt x="114" y="96"/>
                  </a:lnTo>
                  <a:lnTo>
                    <a:pt x="105" y="105"/>
                  </a:lnTo>
                  <a:lnTo>
                    <a:pt x="96" y="114"/>
                  </a:lnTo>
                  <a:lnTo>
                    <a:pt x="89" y="124"/>
                  </a:lnTo>
                  <a:lnTo>
                    <a:pt x="82" y="136"/>
                  </a:lnTo>
                  <a:lnTo>
                    <a:pt x="77" y="147"/>
                  </a:lnTo>
                  <a:lnTo>
                    <a:pt x="72"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07" name="Google Shape;207;p3"/>
          <p:cNvGrpSpPr/>
          <p:nvPr/>
        </p:nvGrpSpPr>
        <p:grpSpPr>
          <a:xfrm>
            <a:off x="947586" y="2297607"/>
            <a:ext cx="360363" cy="360363"/>
            <a:chOff x="6996113" y="2168526"/>
            <a:chExt cx="360363" cy="360363"/>
          </a:xfrm>
        </p:grpSpPr>
        <p:sp>
          <p:nvSpPr>
            <p:cNvPr id="208" name="Google Shape;208;p3"/>
            <p:cNvSpPr/>
            <p:nvPr/>
          </p:nvSpPr>
          <p:spPr>
            <a:xfrm>
              <a:off x="7131050" y="2273301"/>
              <a:ext cx="90488" cy="90488"/>
            </a:xfrm>
            <a:custGeom>
              <a:avLst/>
              <a:gdLst/>
              <a:ahLst/>
              <a:cxnLst/>
              <a:rect l="l" t="t" r="r" b="b"/>
              <a:pathLst>
                <a:path w="396" h="397" extrusionOk="0">
                  <a:moveTo>
                    <a:pt x="198" y="397"/>
                  </a:moveTo>
                  <a:lnTo>
                    <a:pt x="198" y="397"/>
                  </a:lnTo>
                  <a:lnTo>
                    <a:pt x="178" y="396"/>
                  </a:lnTo>
                  <a:lnTo>
                    <a:pt x="158" y="393"/>
                  </a:lnTo>
                  <a:lnTo>
                    <a:pt x="139" y="389"/>
                  </a:lnTo>
                  <a:lnTo>
                    <a:pt x="121" y="381"/>
                  </a:lnTo>
                  <a:lnTo>
                    <a:pt x="103" y="373"/>
                  </a:lnTo>
                  <a:lnTo>
                    <a:pt x="88" y="364"/>
                  </a:lnTo>
                  <a:lnTo>
                    <a:pt x="72" y="351"/>
                  </a:lnTo>
                  <a:lnTo>
                    <a:pt x="58" y="339"/>
                  </a:lnTo>
                  <a:lnTo>
                    <a:pt x="45" y="325"/>
                  </a:lnTo>
                  <a:lnTo>
                    <a:pt x="34" y="310"/>
                  </a:lnTo>
                  <a:lnTo>
                    <a:pt x="24" y="293"/>
                  </a:lnTo>
                  <a:lnTo>
                    <a:pt x="15" y="276"/>
                  </a:lnTo>
                  <a:lnTo>
                    <a:pt x="9" y="258"/>
                  </a:lnTo>
                  <a:lnTo>
                    <a:pt x="4" y="239"/>
                  </a:lnTo>
                  <a:lnTo>
                    <a:pt x="1" y="219"/>
                  </a:lnTo>
                  <a:lnTo>
                    <a:pt x="0" y="199"/>
                  </a:lnTo>
                  <a:lnTo>
                    <a:pt x="0" y="199"/>
                  </a:lnTo>
                  <a:lnTo>
                    <a:pt x="1" y="179"/>
                  </a:lnTo>
                  <a:lnTo>
                    <a:pt x="4" y="159"/>
                  </a:lnTo>
                  <a:lnTo>
                    <a:pt x="9" y="140"/>
                  </a:lnTo>
                  <a:lnTo>
                    <a:pt x="15" y="122"/>
                  </a:lnTo>
                  <a:lnTo>
                    <a:pt x="24" y="104"/>
                  </a:lnTo>
                  <a:lnTo>
                    <a:pt x="34" y="87"/>
                  </a:lnTo>
                  <a:lnTo>
                    <a:pt x="45" y="73"/>
                  </a:lnTo>
                  <a:lnTo>
                    <a:pt x="58" y="58"/>
                  </a:lnTo>
                  <a:lnTo>
                    <a:pt x="72" y="46"/>
                  </a:lnTo>
                  <a:lnTo>
                    <a:pt x="88" y="35"/>
                  </a:lnTo>
                  <a:lnTo>
                    <a:pt x="103" y="24"/>
                  </a:lnTo>
                  <a:lnTo>
                    <a:pt x="121" y="16"/>
                  </a:lnTo>
                  <a:lnTo>
                    <a:pt x="139" y="10"/>
                  </a:lnTo>
                  <a:lnTo>
                    <a:pt x="158" y="5"/>
                  </a:lnTo>
                  <a:lnTo>
                    <a:pt x="178" y="2"/>
                  </a:lnTo>
                  <a:lnTo>
                    <a:pt x="198" y="0"/>
                  </a:lnTo>
                  <a:lnTo>
                    <a:pt x="198" y="0"/>
                  </a:lnTo>
                  <a:lnTo>
                    <a:pt x="218" y="2"/>
                  </a:lnTo>
                  <a:lnTo>
                    <a:pt x="238" y="5"/>
                  </a:lnTo>
                  <a:lnTo>
                    <a:pt x="257" y="10"/>
                  </a:lnTo>
                  <a:lnTo>
                    <a:pt x="275" y="16"/>
                  </a:lnTo>
                  <a:lnTo>
                    <a:pt x="293" y="24"/>
                  </a:lnTo>
                  <a:lnTo>
                    <a:pt x="309" y="35"/>
                  </a:lnTo>
                  <a:lnTo>
                    <a:pt x="325" y="46"/>
                  </a:lnTo>
                  <a:lnTo>
                    <a:pt x="338" y="58"/>
                  </a:lnTo>
                  <a:lnTo>
                    <a:pt x="352" y="73"/>
                  </a:lnTo>
                  <a:lnTo>
                    <a:pt x="363" y="87"/>
                  </a:lnTo>
                  <a:lnTo>
                    <a:pt x="372" y="104"/>
                  </a:lnTo>
                  <a:lnTo>
                    <a:pt x="381" y="122"/>
                  </a:lnTo>
                  <a:lnTo>
                    <a:pt x="388" y="140"/>
                  </a:lnTo>
                  <a:lnTo>
                    <a:pt x="392" y="159"/>
                  </a:lnTo>
                  <a:lnTo>
                    <a:pt x="395" y="179"/>
                  </a:lnTo>
                  <a:lnTo>
                    <a:pt x="396" y="199"/>
                  </a:lnTo>
                  <a:lnTo>
                    <a:pt x="396" y="199"/>
                  </a:lnTo>
                  <a:lnTo>
                    <a:pt x="395" y="219"/>
                  </a:lnTo>
                  <a:lnTo>
                    <a:pt x="392" y="239"/>
                  </a:lnTo>
                  <a:lnTo>
                    <a:pt x="388" y="258"/>
                  </a:lnTo>
                  <a:lnTo>
                    <a:pt x="381" y="276"/>
                  </a:lnTo>
                  <a:lnTo>
                    <a:pt x="372" y="293"/>
                  </a:lnTo>
                  <a:lnTo>
                    <a:pt x="363" y="310"/>
                  </a:lnTo>
                  <a:lnTo>
                    <a:pt x="352" y="325"/>
                  </a:lnTo>
                  <a:lnTo>
                    <a:pt x="338" y="339"/>
                  </a:lnTo>
                  <a:lnTo>
                    <a:pt x="325" y="351"/>
                  </a:lnTo>
                  <a:lnTo>
                    <a:pt x="309" y="364"/>
                  </a:lnTo>
                  <a:lnTo>
                    <a:pt x="293" y="373"/>
                  </a:lnTo>
                  <a:lnTo>
                    <a:pt x="275" y="381"/>
                  </a:lnTo>
                  <a:lnTo>
                    <a:pt x="257" y="389"/>
                  </a:lnTo>
                  <a:lnTo>
                    <a:pt x="238" y="393"/>
                  </a:lnTo>
                  <a:lnTo>
                    <a:pt x="218" y="396"/>
                  </a:lnTo>
                  <a:lnTo>
                    <a:pt x="198" y="397"/>
                  </a:lnTo>
                  <a:lnTo>
                    <a:pt x="198" y="397"/>
                  </a:lnTo>
                  <a:close/>
                  <a:moveTo>
                    <a:pt x="198" y="67"/>
                  </a:moveTo>
                  <a:lnTo>
                    <a:pt x="198" y="67"/>
                  </a:lnTo>
                  <a:lnTo>
                    <a:pt x="185" y="67"/>
                  </a:lnTo>
                  <a:lnTo>
                    <a:pt x="172" y="69"/>
                  </a:lnTo>
                  <a:lnTo>
                    <a:pt x="159" y="73"/>
                  </a:lnTo>
                  <a:lnTo>
                    <a:pt x="147" y="77"/>
                  </a:lnTo>
                  <a:lnTo>
                    <a:pt x="135" y="82"/>
                  </a:lnTo>
                  <a:lnTo>
                    <a:pt x="124" y="90"/>
                  </a:lnTo>
                  <a:lnTo>
                    <a:pt x="114" y="97"/>
                  </a:lnTo>
                  <a:lnTo>
                    <a:pt x="104" y="105"/>
                  </a:lnTo>
                  <a:lnTo>
                    <a:pt x="96" y="114"/>
                  </a:lnTo>
                  <a:lnTo>
                    <a:pt x="89" y="125"/>
                  </a:lnTo>
                  <a:lnTo>
                    <a:pt x="82" y="136"/>
                  </a:lnTo>
                  <a:lnTo>
                    <a:pt x="76" y="147"/>
                  </a:lnTo>
                  <a:lnTo>
                    <a:pt x="72" y="160"/>
                  </a:lnTo>
                  <a:lnTo>
                    <a:pt x="68" y="172"/>
                  </a:lnTo>
                  <a:lnTo>
                    <a:pt x="67" y="186"/>
                  </a:lnTo>
                  <a:lnTo>
                    <a:pt x="66" y="199"/>
                  </a:lnTo>
                  <a:lnTo>
                    <a:pt x="66" y="199"/>
                  </a:lnTo>
                  <a:lnTo>
                    <a:pt x="67" y="213"/>
                  </a:lnTo>
                  <a:lnTo>
                    <a:pt x="68" y="225"/>
                  </a:lnTo>
                  <a:lnTo>
                    <a:pt x="72" y="239"/>
                  </a:lnTo>
                  <a:lnTo>
                    <a:pt x="76" y="250"/>
                  </a:lnTo>
                  <a:lnTo>
                    <a:pt x="82" y="261"/>
                  </a:lnTo>
                  <a:lnTo>
                    <a:pt x="89" y="273"/>
                  </a:lnTo>
                  <a:lnTo>
                    <a:pt x="96" y="283"/>
                  </a:lnTo>
                  <a:lnTo>
                    <a:pt x="104" y="292"/>
                  </a:lnTo>
                  <a:lnTo>
                    <a:pt x="114" y="301"/>
                  </a:lnTo>
                  <a:lnTo>
                    <a:pt x="124" y="309"/>
                  </a:lnTo>
                  <a:lnTo>
                    <a:pt x="135" y="315"/>
                  </a:lnTo>
                  <a:lnTo>
                    <a:pt x="147" y="320"/>
                  </a:lnTo>
                  <a:lnTo>
                    <a:pt x="159" y="326"/>
                  </a:lnTo>
                  <a:lnTo>
                    <a:pt x="172" y="329"/>
                  </a:lnTo>
                  <a:lnTo>
                    <a:pt x="185" y="331"/>
                  </a:lnTo>
                  <a:lnTo>
                    <a:pt x="198" y="331"/>
                  </a:lnTo>
                  <a:lnTo>
                    <a:pt x="198" y="331"/>
                  </a:lnTo>
                  <a:lnTo>
                    <a:pt x="212" y="331"/>
                  </a:lnTo>
                  <a:lnTo>
                    <a:pt x="224" y="329"/>
                  </a:lnTo>
                  <a:lnTo>
                    <a:pt x="238" y="326"/>
                  </a:lnTo>
                  <a:lnTo>
                    <a:pt x="249" y="320"/>
                  </a:lnTo>
                  <a:lnTo>
                    <a:pt x="262" y="315"/>
                  </a:lnTo>
                  <a:lnTo>
                    <a:pt x="272" y="309"/>
                  </a:lnTo>
                  <a:lnTo>
                    <a:pt x="282" y="301"/>
                  </a:lnTo>
                  <a:lnTo>
                    <a:pt x="292" y="292"/>
                  </a:lnTo>
                  <a:lnTo>
                    <a:pt x="300" y="283"/>
                  </a:lnTo>
                  <a:lnTo>
                    <a:pt x="308" y="273"/>
                  </a:lnTo>
                  <a:lnTo>
                    <a:pt x="314" y="261"/>
                  </a:lnTo>
                  <a:lnTo>
                    <a:pt x="320" y="250"/>
                  </a:lnTo>
                  <a:lnTo>
                    <a:pt x="325" y="239"/>
                  </a:lnTo>
                  <a:lnTo>
                    <a:pt x="328" y="225"/>
                  </a:lnTo>
                  <a:lnTo>
                    <a:pt x="330" y="213"/>
                  </a:lnTo>
                  <a:lnTo>
                    <a:pt x="330" y="199"/>
                  </a:lnTo>
                  <a:lnTo>
                    <a:pt x="330" y="199"/>
                  </a:lnTo>
                  <a:lnTo>
                    <a:pt x="330" y="186"/>
                  </a:lnTo>
                  <a:lnTo>
                    <a:pt x="328" y="172"/>
                  </a:lnTo>
                  <a:lnTo>
                    <a:pt x="325" y="160"/>
                  </a:lnTo>
                  <a:lnTo>
                    <a:pt x="320" y="147"/>
                  </a:lnTo>
                  <a:lnTo>
                    <a:pt x="314" y="136"/>
                  </a:lnTo>
                  <a:lnTo>
                    <a:pt x="308" y="125"/>
                  </a:lnTo>
                  <a:lnTo>
                    <a:pt x="300" y="114"/>
                  </a:lnTo>
                  <a:lnTo>
                    <a:pt x="292" y="105"/>
                  </a:lnTo>
                  <a:lnTo>
                    <a:pt x="282" y="97"/>
                  </a:lnTo>
                  <a:lnTo>
                    <a:pt x="272" y="90"/>
                  </a:lnTo>
                  <a:lnTo>
                    <a:pt x="262" y="82"/>
                  </a:lnTo>
                  <a:lnTo>
                    <a:pt x="249" y="77"/>
                  </a:lnTo>
                  <a:lnTo>
                    <a:pt x="238" y="73"/>
                  </a:lnTo>
                  <a:lnTo>
                    <a:pt x="224" y="69"/>
                  </a:lnTo>
                  <a:lnTo>
                    <a:pt x="212" y="67"/>
                  </a:lnTo>
                  <a:lnTo>
                    <a:pt x="198" y="67"/>
                  </a:lnTo>
                  <a:lnTo>
                    <a:pt x="198"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9" name="Google Shape;209;p3"/>
            <p:cNvSpPr/>
            <p:nvPr/>
          </p:nvSpPr>
          <p:spPr>
            <a:xfrm>
              <a:off x="7108825" y="2349501"/>
              <a:ext cx="134938" cy="74613"/>
            </a:xfrm>
            <a:custGeom>
              <a:avLst/>
              <a:gdLst/>
              <a:ahLst/>
              <a:cxnLst/>
              <a:rect l="l" t="t" r="r" b="b"/>
              <a:pathLst>
                <a:path w="595" h="331" extrusionOk="0">
                  <a:moveTo>
                    <a:pt x="562" y="331"/>
                  </a:moveTo>
                  <a:lnTo>
                    <a:pt x="34" y="331"/>
                  </a:lnTo>
                  <a:lnTo>
                    <a:pt x="34" y="331"/>
                  </a:lnTo>
                  <a:lnTo>
                    <a:pt x="27" y="330"/>
                  </a:lnTo>
                  <a:lnTo>
                    <a:pt x="21" y="328"/>
                  </a:lnTo>
                  <a:lnTo>
                    <a:pt x="15" y="325"/>
                  </a:lnTo>
                  <a:lnTo>
                    <a:pt x="10" y="322"/>
                  </a:lnTo>
                  <a:lnTo>
                    <a:pt x="7" y="316"/>
                  </a:lnTo>
                  <a:lnTo>
                    <a:pt x="4" y="310"/>
                  </a:lnTo>
                  <a:lnTo>
                    <a:pt x="1" y="304"/>
                  </a:lnTo>
                  <a:lnTo>
                    <a:pt x="0" y="298"/>
                  </a:lnTo>
                  <a:lnTo>
                    <a:pt x="0" y="298"/>
                  </a:lnTo>
                  <a:lnTo>
                    <a:pt x="0" y="282"/>
                  </a:lnTo>
                  <a:lnTo>
                    <a:pt x="2" y="268"/>
                  </a:lnTo>
                  <a:lnTo>
                    <a:pt x="4" y="252"/>
                  </a:lnTo>
                  <a:lnTo>
                    <a:pt x="7" y="238"/>
                  </a:lnTo>
                  <a:lnTo>
                    <a:pt x="10" y="223"/>
                  </a:lnTo>
                  <a:lnTo>
                    <a:pt x="14" y="210"/>
                  </a:lnTo>
                  <a:lnTo>
                    <a:pt x="19" y="195"/>
                  </a:lnTo>
                  <a:lnTo>
                    <a:pt x="24" y="182"/>
                  </a:lnTo>
                  <a:lnTo>
                    <a:pt x="30" y="168"/>
                  </a:lnTo>
                  <a:lnTo>
                    <a:pt x="37" y="156"/>
                  </a:lnTo>
                  <a:lnTo>
                    <a:pt x="44" y="144"/>
                  </a:lnTo>
                  <a:lnTo>
                    <a:pt x="51" y="131"/>
                  </a:lnTo>
                  <a:lnTo>
                    <a:pt x="59" y="120"/>
                  </a:lnTo>
                  <a:lnTo>
                    <a:pt x="69" y="108"/>
                  </a:lnTo>
                  <a:lnTo>
                    <a:pt x="78" y="98"/>
                  </a:lnTo>
                  <a:lnTo>
                    <a:pt x="87" y="88"/>
                  </a:lnTo>
                  <a:lnTo>
                    <a:pt x="98" y="77"/>
                  </a:lnTo>
                  <a:lnTo>
                    <a:pt x="109" y="68"/>
                  </a:lnTo>
                  <a:lnTo>
                    <a:pt x="120" y="60"/>
                  </a:lnTo>
                  <a:lnTo>
                    <a:pt x="132" y="51"/>
                  </a:lnTo>
                  <a:lnTo>
                    <a:pt x="144" y="43"/>
                  </a:lnTo>
                  <a:lnTo>
                    <a:pt x="157" y="36"/>
                  </a:lnTo>
                  <a:lnTo>
                    <a:pt x="169" y="30"/>
                  </a:lnTo>
                  <a:lnTo>
                    <a:pt x="183" y="24"/>
                  </a:lnTo>
                  <a:lnTo>
                    <a:pt x="196" y="18"/>
                  </a:lnTo>
                  <a:lnTo>
                    <a:pt x="209" y="13"/>
                  </a:lnTo>
                  <a:lnTo>
                    <a:pt x="224" y="9"/>
                  </a:lnTo>
                  <a:lnTo>
                    <a:pt x="238" y="6"/>
                  </a:lnTo>
                  <a:lnTo>
                    <a:pt x="253" y="4"/>
                  </a:lnTo>
                  <a:lnTo>
                    <a:pt x="267" y="2"/>
                  </a:lnTo>
                  <a:lnTo>
                    <a:pt x="283" y="1"/>
                  </a:lnTo>
                  <a:lnTo>
                    <a:pt x="298" y="0"/>
                  </a:lnTo>
                  <a:lnTo>
                    <a:pt x="298" y="0"/>
                  </a:lnTo>
                  <a:lnTo>
                    <a:pt x="313" y="1"/>
                  </a:lnTo>
                  <a:lnTo>
                    <a:pt x="328" y="2"/>
                  </a:lnTo>
                  <a:lnTo>
                    <a:pt x="343" y="4"/>
                  </a:lnTo>
                  <a:lnTo>
                    <a:pt x="358" y="6"/>
                  </a:lnTo>
                  <a:lnTo>
                    <a:pt x="372" y="9"/>
                  </a:lnTo>
                  <a:lnTo>
                    <a:pt x="386" y="13"/>
                  </a:lnTo>
                  <a:lnTo>
                    <a:pt x="400" y="18"/>
                  </a:lnTo>
                  <a:lnTo>
                    <a:pt x="414" y="24"/>
                  </a:lnTo>
                  <a:lnTo>
                    <a:pt x="427" y="30"/>
                  </a:lnTo>
                  <a:lnTo>
                    <a:pt x="440" y="36"/>
                  </a:lnTo>
                  <a:lnTo>
                    <a:pt x="453" y="43"/>
                  </a:lnTo>
                  <a:lnTo>
                    <a:pt x="464" y="51"/>
                  </a:lnTo>
                  <a:lnTo>
                    <a:pt x="476" y="60"/>
                  </a:lnTo>
                  <a:lnTo>
                    <a:pt x="488" y="68"/>
                  </a:lnTo>
                  <a:lnTo>
                    <a:pt x="498" y="77"/>
                  </a:lnTo>
                  <a:lnTo>
                    <a:pt x="509" y="88"/>
                  </a:lnTo>
                  <a:lnTo>
                    <a:pt x="518" y="98"/>
                  </a:lnTo>
                  <a:lnTo>
                    <a:pt x="528" y="108"/>
                  </a:lnTo>
                  <a:lnTo>
                    <a:pt x="536" y="120"/>
                  </a:lnTo>
                  <a:lnTo>
                    <a:pt x="545" y="131"/>
                  </a:lnTo>
                  <a:lnTo>
                    <a:pt x="553" y="144"/>
                  </a:lnTo>
                  <a:lnTo>
                    <a:pt x="559" y="156"/>
                  </a:lnTo>
                  <a:lnTo>
                    <a:pt x="566" y="168"/>
                  </a:lnTo>
                  <a:lnTo>
                    <a:pt x="573" y="182"/>
                  </a:lnTo>
                  <a:lnTo>
                    <a:pt x="578" y="195"/>
                  </a:lnTo>
                  <a:lnTo>
                    <a:pt x="582" y="210"/>
                  </a:lnTo>
                  <a:lnTo>
                    <a:pt x="586" y="223"/>
                  </a:lnTo>
                  <a:lnTo>
                    <a:pt x="589" y="238"/>
                  </a:lnTo>
                  <a:lnTo>
                    <a:pt x="592" y="252"/>
                  </a:lnTo>
                  <a:lnTo>
                    <a:pt x="594" y="268"/>
                  </a:lnTo>
                  <a:lnTo>
                    <a:pt x="595" y="282"/>
                  </a:lnTo>
                  <a:lnTo>
                    <a:pt x="595" y="298"/>
                  </a:lnTo>
                  <a:lnTo>
                    <a:pt x="595" y="298"/>
                  </a:lnTo>
                  <a:lnTo>
                    <a:pt x="595" y="304"/>
                  </a:lnTo>
                  <a:lnTo>
                    <a:pt x="593" y="310"/>
                  </a:lnTo>
                  <a:lnTo>
                    <a:pt x="590" y="316"/>
                  </a:lnTo>
                  <a:lnTo>
                    <a:pt x="586" y="322"/>
                  </a:lnTo>
                  <a:lnTo>
                    <a:pt x="581" y="325"/>
                  </a:lnTo>
                  <a:lnTo>
                    <a:pt x="576" y="328"/>
                  </a:lnTo>
                  <a:lnTo>
                    <a:pt x="570" y="330"/>
                  </a:lnTo>
                  <a:lnTo>
                    <a:pt x="562" y="331"/>
                  </a:lnTo>
                  <a:lnTo>
                    <a:pt x="562" y="331"/>
                  </a:lnTo>
                  <a:close/>
                  <a:moveTo>
                    <a:pt x="69" y="265"/>
                  </a:moveTo>
                  <a:lnTo>
                    <a:pt x="527" y="265"/>
                  </a:lnTo>
                  <a:lnTo>
                    <a:pt x="527" y="265"/>
                  </a:lnTo>
                  <a:lnTo>
                    <a:pt x="523" y="244"/>
                  </a:lnTo>
                  <a:lnTo>
                    <a:pt x="518" y="224"/>
                  </a:lnTo>
                  <a:lnTo>
                    <a:pt x="511" y="205"/>
                  </a:lnTo>
                  <a:lnTo>
                    <a:pt x="501" y="186"/>
                  </a:lnTo>
                  <a:lnTo>
                    <a:pt x="490" y="169"/>
                  </a:lnTo>
                  <a:lnTo>
                    <a:pt x="479" y="153"/>
                  </a:lnTo>
                  <a:lnTo>
                    <a:pt x="465" y="137"/>
                  </a:lnTo>
                  <a:lnTo>
                    <a:pt x="451" y="124"/>
                  </a:lnTo>
                  <a:lnTo>
                    <a:pt x="434" y="110"/>
                  </a:lnTo>
                  <a:lnTo>
                    <a:pt x="417" y="99"/>
                  </a:lnTo>
                  <a:lnTo>
                    <a:pt x="400" y="90"/>
                  </a:lnTo>
                  <a:lnTo>
                    <a:pt x="381" y="81"/>
                  </a:lnTo>
                  <a:lnTo>
                    <a:pt x="362" y="75"/>
                  </a:lnTo>
                  <a:lnTo>
                    <a:pt x="341" y="70"/>
                  </a:lnTo>
                  <a:lnTo>
                    <a:pt x="320" y="67"/>
                  </a:lnTo>
                  <a:lnTo>
                    <a:pt x="298" y="66"/>
                  </a:lnTo>
                  <a:lnTo>
                    <a:pt x="298" y="66"/>
                  </a:lnTo>
                  <a:lnTo>
                    <a:pt x="277" y="67"/>
                  </a:lnTo>
                  <a:lnTo>
                    <a:pt x="256" y="70"/>
                  </a:lnTo>
                  <a:lnTo>
                    <a:pt x="235" y="75"/>
                  </a:lnTo>
                  <a:lnTo>
                    <a:pt x="216" y="81"/>
                  </a:lnTo>
                  <a:lnTo>
                    <a:pt x="197" y="90"/>
                  </a:lnTo>
                  <a:lnTo>
                    <a:pt x="178" y="99"/>
                  </a:lnTo>
                  <a:lnTo>
                    <a:pt x="162" y="110"/>
                  </a:lnTo>
                  <a:lnTo>
                    <a:pt x="146" y="124"/>
                  </a:lnTo>
                  <a:lnTo>
                    <a:pt x="131" y="137"/>
                  </a:lnTo>
                  <a:lnTo>
                    <a:pt x="118" y="153"/>
                  </a:lnTo>
                  <a:lnTo>
                    <a:pt x="106" y="169"/>
                  </a:lnTo>
                  <a:lnTo>
                    <a:pt x="96" y="186"/>
                  </a:lnTo>
                  <a:lnTo>
                    <a:pt x="86" y="205"/>
                  </a:lnTo>
                  <a:lnTo>
                    <a:pt x="79" y="224"/>
                  </a:lnTo>
                  <a:lnTo>
                    <a:pt x="73" y="244"/>
                  </a:lnTo>
                  <a:lnTo>
                    <a:pt x="69" y="265"/>
                  </a:lnTo>
                  <a:lnTo>
                    <a:pt x="69" y="2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0" name="Google Shape;210;p3"/>
            <p:cNvSpPr/>
            <p:nvPr/>
          </p:nvSpPr>
          <p:spPr>
            <a:xfrm>
              <a:off x="7243763" y="2220913"/>
              <a:ext cx="61913" cy="60325"/>
            </a:xfrm>
            <a:custGeom>
              <a:avLst/>
              <a:gdLst/>
              <a:ahLst/>
              <a:cxnLst/>
              <a:rect l="l" t="t" r="r" b="b"/>
              <a:pathLst>
                <a:path w="273" h="271" extrusionOk="0">
                  <a:moveTo>
                    <a:pt x="34" y="271"/>
                  </a:moveTo>
                  <a:lnTo>
                    <a:pt x="34" y="271"/>
                  </a:lnTo>
                  <a:lnTo>
                    <a:pt x="27" y="271"/>
                  </a:lnTo>
                  <a:lnTo>
                    <a:pt x="21" y="269"/>
                  </a:lnTo>
                  <a:lnTo>
                    <a:pt x="16" y="265"/>
                  </a:lnTo>
                  <a:lnTo>
                    <a:pt x="11" y="261"/>
                  </a:lnTo>
                  <a:lnTo>
                    <a:pt x="11" y="261"/>
                  </a:lnTo>
                  <a:lnTo>
                    <a:pt x="6" y="256"/>
                  </a:lnTo>
                  <a:lnTo>
                    <a:pt x="4" y="250"/>
                  </a:lnTo>
                  <a:lnTo>
                    <a:pt x="1" y="244"/>
                  </a:lnTo>
                  <a:lnTo>
                    <a:pt x="0" y="237"/>
                  </a:lnTo>
                  <a:lnTo>
                    <a:pt x="1" y="231"/>
                  </a:lnTo>
                  <a:lnTo>
                    <a:pt x="4" y="225"/>
                  </a:lnTo>
                  <a:lnTo>
                    <a:pt x="7" y="220"/>
                  </a:lnTo>
                  <a:lnTo>
                    <a:pt x="11" y="215"/>
                  </a:lnTo>
                  <a:lnTo>
                    <a:pt x="216" y="10"/>
                  </a:lnTo>
                  <a:lnTo>
                    <a:pt x="216" y="10"/>
                  </a:lnTo>
                  <a:lnTo>
                    <a:pt x="221" y="6"/>
                  </a:lnTo>
                  <a:lnTo>
                    <a:pt x="227" y="3"/>
                  </a:lnTo>
                  <a:lnTo>
                    <a:pt x="233" y="1"/>
                  </a:lnTo>
                  <a:lnTo>
                    <a:pt x="240" y="0"/>
                  </a:lnTo>
                  <a:lnTo>
                    <a:pt x="246" y="1"/>
                  </a:lnTo>
                  <a:lnTo>
                    <a:pt x="252" y="3"/>
                  </a:lnTo>
                  <a:lnTo>
                    <a:pt x="257" y="6"/>
                  </a:lnTo>
                  <a:lnTo>
                    <a:pt x="262" y="10"/>
                  </a:lnTo>
                  <a:lnTo>
                    <a:pt x="262" y="10"/>
                  </a:lnTo>
                  <a:lnTo>
                    <a:pt x="267" y="15"/>
                  </a:lnTo>
                  <a:lnTo>
                    <a:pt x="270" y="21"/>
                  </a:lnTo>
                  <a:lnTo>
                    <a:pt x="272" y="27"/>
                  </a:lnTo>
                  <a:lnTo>
                    <a:pt x="273" y="34"/>
                  </a:lnTo>
                  <a:lnTo>
                    <a:pt x="272" y="40"/>
                  </a:lnTo>
                  <a:lnTo>
                    <a:pt x="270" y="46"/>
                  </a:lnTo>
                  <a:lnTo>
                    <a:pt x="266" y="52"/>
                  </a:lnTo>
                  <a:lnTo>
                    <a:pt x="262" y="57"/>
                  </a:lnTo>
                  <a:lnTo>
                    <a:pt x="57" y="261"/>
                  </a:lnTo>
                  <a:lnTo>
                    <a:pt x="57" y="261"/>
                  </a:lnTo>
                  <a:lnTo>
                    <a:pt x="52" y="265"/>
                  </a:lnTo>
                  <a:lnTo>
                    <a:pt x="46" y="269"/>
                  </a:lnTo>
                  <a:lnTo>
                    <a:pt x="40" y="271"/>
                  </a:lnTo>
                  <a:lnTo>
                    <a:pt x="34" y="271"/>
                  </a:lnTo>
                  <a:lnTo>
                    <a:pt x="34"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1" name="Google Shape;211;p3"/>
            <p:cNvSpPr/>
            <p:nvPr/>
          </p:nvSpPr>
          <p:spPr>
            <a:xfrm>
              <a:off x="7280275" y="2168526"/>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0"/>
                  </a:lnTo>
                  <a:lnTo>
                    <a:pt x="74" y="302"/>
                  </a:lnTo>
                  <a:lnTo>
                    <a:pt x="60" y="293"/>
                  </a:lnTo>
                  <a:lnTo>
                    <a:pt x="49" y="281"/>
                  </a:lnTo>
                  <a:lnTo>
                    <a:pt x="38" y="270"/>
                  </a:lnTo>
                  <a:lnTo>
                    <a:pt x="28" y="258"/>
                  </a:lnTo>
                  <a:lnTo>
                    <a:pt x="20" y="243"/>
                  </a:lnTo>
                  <a:lnTo>
                    <a:pt x="13" y="229"/>
                  </a:lnTo>
                  <a:lnTo>
                    <a:pt x="7" y="214"/>
                  </a:lnTo>
                  <a:lnTo>
                    <a:pt x="3" y="198"/>
                  </a:lnTo>
                  <a:lnTo>
                    <a:pt x="1" y="182"/>
                  </a:lnTo>
                  <a:lnTo>
                    <a:pt x="0" y="164"/>
                  </a:lnTo>
                  <a:lnTo>
                    <a:pt x="0" y="164"/>
                  </a:lnTo>
                  <a:lnTo>
                    <a:pt x="1" y="148"/>
                  </a:lnTo>
                  <a:lnTo>
                    <a:pt x="3" y="131"/>
                  </a:lnTo>
                  <a:lnTo>
                    <a:pt x="7" y="116"/>
                  </a:lnTo>
                  <a:lnTo>
                    <a:pt x="13" y="100"/>
                  </a:lnTo>
                  <a:lnTo>
                    <a:pt x="20" y="86"/>
                  </a:lnTo>
                  <a:lnTo>
                    <a:pt x="28" y="72"/>
                  </a:lnTo>
                  <a:lnTo>
                    <a:pt x="38" y="60"/>
                  </a:lnTo>
                  <a:lnTo>
                    <a:pt x="49" y="47"/>
                  </a:lnTo>
                  <a:lnTo>
                    <a:pt x="60" y="37"/>
                  </a:lnTo>
                  <a:lnTo>
                    <a:pt x="74" y="28"/>
                  </a:lnTo>
                  <a:lnTo>
                    <a:pt x="87" y="19"/>
                  </a:lnTo>
                  <a:lnTo>
                    <a:pt x="101" y="12"/>
                  </a:lnTo>
                  <a:lnTo>
                    <a:pt x="116" y="7"/>
                  </a:lnTo>
                  <a:lnTo>
                    <a:pt x="133" y="3"/>
                  </a:lnTo>
                  <a:lnTo>
                    <a:pt x="148" y="0"/>
                  </a:lnTo>
                  <a:lnTo>
                    <a:pt x="166" y="0"/>
                  </a:lnTo>
                  <a:lnTo>
                    <a:pt x="166" y="0"/>
                  </a:lnTo>
                  <a:lnTo>
                    <a:pt x="182" y="0"/>
                  </a:lnTo>
                  <a:lnTo>
                    <a:pt x="199" y="3"/>
                  </a:lnTo>
                  <a:lnTo>
                    <a:pt x="214" y="7"/>
                  </a:lnTo>
                  <a:lnTo>
                    <a:pt x="230" y="12"/>
                  </a:lnTo>
                  <a:lnTo>
                    <a:pt x="244" y="19"/>
                  </a:lnTo>
                  <a:lnTo>
                    <a:pt x="258" y="28"/>
                  </a:lnTo>
                  <a:lnTo>
                    <a:pt x="270" y="37"/>
                  </a:lnTo>
                  <a:lnTo>
                    <a:pt x="283" y="47"/>
                  </a:lnTo>
                  <a:lnTo>
                    <a:pt x="293" y="60"/>
                  </a:lnTo>
                  <a:lnTo>
                    <a:pt x="302" y="72"/>
                  </a:lnTo>
                  <a:lnTo>
                    <a:pt x="310" y="86"/>
                  </a:lnTo>
                  <a:lnTo>
                    <a:pt x="318" y="100"/>
                  </a:lnTo>
                  <a:lnTo>
                    <a:pt x="323" y="116"/>
                  </a:lnTo>
                  <a:lnTo>
                    <a:pt x="327" y="131"/>
                  </a:lnTo>
                  <a:lnTo>
                    <a:pt x="330" y="148"/>
                  </a:lnTo>
                  <a:lnTo>
                    <a:pt x="331" y="164"/>
                  </a:lnTo>
                  <a:lnTo>
                    <a:pt x="331" y="164"/>
                  </a:lnTo>
                  <a:lnTo>
                    <a:pt x="330" y="182"/>
                  </a:lnTo>
                  <a:lnTo>
                    <a:pt x="327" y="198"/>
                  </a:lnTo>
                  <a:lnTo>
                    <a:pt x="323" y="214"/>
                  </a:lnTo>
                  <a:lnTo>
                    <a:pt x="318" y="229"/>
                  </a:lnTo>
                  <a:lnTo>
                    <a:pt x="310" y="243"/>
                  </a:lnTo>
                  <a:lnTo>
                    <a:pt x="302" y="258"/>
                  </a:lnTo>
                  <a:lnTo>
                    <a:pt x="293" y="270"/>
                  </a:lnTo>
                  <a:lnTo>
                    <a:pt x="283" y="281"/>
                  </a:lnTo>
                  <a:lnTo>
                    <a:pt x="270" y="293"/>
                  </a:lnTo>
                  <a:lnTo>
                    <a:pt x="258" y="302"/>
                  </a:lnTo>
                  <a:lnTo>
                    <a:pt x="244" y="310"/>
                  </a:lnTo>
                  <a:lnTo>
                    <a:pt x="230" y="318"/>
                  </a:lnTo>
                  <a:lnTo>
                    <a:pt x="214" y="323"/>
                  </a:lnTo>
                  <a:lnTo>
                    <a:pt x="199" y="327"/>
                  </a:lnTo>
                  <a:lnTo>
                    <a:pt x="182" y="329"/>
                  </a:lnTo>
                  <a:lnTo>
                    <a:pt x="166" y="330"/>
                  </a:lnTo>
                  <a:lnTo>
                    <a:pt x="166" y="330"/>
                  </a:lnTo>
                  <a:close/>
                  <a:moveTo>
                    <a:pt x="166" y="66"/>
                  </a:moveTo>
                  <a:lnTo>
                    <a:pt x="166" y="66"/>
                  </a:lnTo>
                  <a:lnTo>
                    <a:pt x="155" y="66"/>
                  </a:lnTo>
                  <a:lnTo>
                    <a:pt x="145" y="67"/>
                  </a:lnTo>
                  <a:lnTo>
                    <a:pt x="136" y="70"/>
                  </a:lnTo>
                  <a:lnTo>
                    <a:pt x="126" y="73"/>
                  </a:lnTo>
                  <a:lnTo>
                    <a:pt x="118" y="77"/>
                  </a:lnTo>
                  <a:lnTo>
                    <a:pt x="110" y="83"/>
                  </a:lnTo>
                  <a:lnTo>
                    <a:pt x="102" y="88"/>
                  </a:lnTo>
                  <a:lnTo>
                    <a:pt x="95" y="95"/>
                  </a:lnTo>
                  <a:lnTo>
                    <a:pt x="89" y="101"/>
                  </a:lnTo>
                  <a:lnTo>
                    <a:pt x="83" y="109"/>
                  </a:lnTo>
                  <a:lnTo>
                    <a:pt x="79" y="118"/>
                  </a:lnTo>
                  <a:lnTo>
                    <a:pt x="74" y="126"/>
                  </a:lnTo>
                  <a:lnTo>
                    <a:pt x="70" y="135"/>
                  </a:lnTo>
                  <a:lnTo>
                    <a:pt x="68" y="145"/>
                  </a:lnTo>
                  <a:lnTo>
                    <a:pt x="66" y="155"/>
                  </a:lnTo>
                  <a:lnTo>
                    <a:pt x="66" y="164"/>
                  </a:lnTo>
                  <a:lnTo>
                    <a:pt x="66" y="164"/>
                  </a:lnTo>
                  <a:lnTo>
                    <a:pt x="66" y="175"/>
                  </a:lnTo>
                  <a:lnTo>
                    <a:pt x="68" y="185"/>
                  </a:lnTo>
                  <a:lnTo>
                    <a:pt x="70" y="194"/>
                  </a:lnTo>
                  <a:lnTo>
                    <a:pt x="74" y="204"/>
                  </a:lnTo>
                  <a:lnTo>
                    <a:pt x="79" y="212"/>
                  </a:lnTo>
                  <a:lnTo>
                    <a:pt x="83" y="220"/>
                  </a:lnTo>
                  <a:lnTo>
                    <a:pt x="89" y="227"/>
                  </a:lnTo>
                  <a:lnTo>
                    <a:pt x="95" y="235"/>
                  </a:lnTo>
                  <a:lnTo>
                    <a:pt x="102" y="241"/>
                  </a:lnTo>
                  <a:lnTo>
                    <a:pt x="110" y="247"/>
                  </a:lnTo>
                  <a:lnTo>
                    <a:pt x="118" y="252"/>
                  </a:lnTo>
                  <a:lnTo>
                    <a:pt x="126" y="256"/>
                  </a:lnTo>
                  <a:lnTo>
                    <a:pt x="136" y="260"/>
                  </a:lnTo>
                  <a:lnTo>
                    <a:pt x="145" y="262"/>
                  </a:lnTo>
                  <a:lnTo>
                    <a:pt x="155" y="264"/>
                  </a:lnTo>
                  <a:lnTo>
                    <a:pt x="166" y="264"/>
                  </a:lnTo>
                  <a:lnTo>
                    <a:pt x="166" y="264"/>
                  </a:lnTo>
                  <a:lnTo>
                    <a:pt x="176" y="264"/>
                  </a:lnTo>
                  <a:lnTo>
                    <a:pt x="185" y="262"/>
                  </a:lnTo>
                  <a:lnTo>
                    <a:pt x="195" y="260"/>
                  </a:lnTo>
                  <a:lnTo>
                    <a:pt x="204" y="256"/>
                  </a:lnTo>
                  <a:lnTo>
                    <a:pt x="212" y="252"/>
                  </a:lnTo>
                  <a:lnTo>
                    <a:pt x="220" y="247"/>
                  </a:lnTo>
                  <a:lnTo>
                    <a:pt x="229" y="241"/>
                  </a:lnTo>
                  <a:lnTo>
                    <a:pt x="236" y="235"/>
                  </a:lnTo>
                  <a:lnTo>
                    <a:pt x="242" y="227"/>
                  </a:lnTo>
                  <a:lnTo>
                    <a:pt x="247" y="220"/>
                  </a:lnTo>
                  <a:lnTo>
                    <a:pt x="253" y="212"/>
                  </a:lnTo>
                  <a:lnTo>
                    <a:pt x="257" y="204"/>
                  </a:lnTo>
                  <a:lnTo>
                    <a:pt x="260" y="194"/>
                  </a:lnTo>
                  <a:lnTo>
                    <a:pt x="263" y="185"/>
                  </a:lnTo>
                  <a:lnTo>
                    <a:pt x="264" y="175"/>
                  </a:lnTo>
                  <a:lnTo>
                    <a:pt x="265" y="164"/>
                  </a:lnTo>
                  <a:lnTo>
                    <a:pt x="265" y="164"/>
                  </a:lnTo>
                  <a:lnTo>
                    <a:pt x="264" y="155"/>
                  </a:lnTo>
                  <a:lnTo>
                    <a:pt x="263" y="145"/>
                  </a:lnTo>
                  <a:lnTo>
                    <a:pt x="260" y="135"/>
                  </a:lnTo>
                  <a:lnTo>
                    <a:pt x="257" y="126"/>
                  </a:lnTo>
                  <a:lnTo>
                    <a:pt x="253" y="118"/>
                  </a:lnTo>
                  <a:lnTo>
                    <a:pt x="247" y="109"/>
                  </a:lnTo>
                  <a:lnTo>
                    <a:pt x="242" y="101"/>
                  </a:lnTo>
                  <a:lnTo>
                    <a:pt x="236" y="95"/>
                  </a:lnTo>
                  <a:lnTo>
                    <a:pt x="229" y="88"/>
                  </a:lnTo>
                  <a:lnTo>
                    <a:pt x="220" y="83"/>
                  </a:lnTo>
                  <a:lnTo>
                    <a:pt x="212" y="77"/>
                  </a:lnTo>
                  <a:lnTo>
                    <a:pt x="204" y="73"/>
                  </a:lnTo>
                  <a:lnTo>
                    <a:pt x="195" y="70"/>
                  </a:lnTo>
                  <a:lnTo>
                    <a:pt x="185" y="67"/>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2" name="Google Shape;212;p3"/>
            <p:cNvSpPr/>
            <p:nvPr/>
          </p:nvSpPr>
          <p:spPr>
            <a:xfrm>
              <a:off x="7258050" y="2430463"/>
              <a:ext cx="46038" cy="47625"/>
            </a:xfrm>
            <a:custGeom>
              <a:avLst/>
              <a:gdLst/>
              <a:ahLst/>
              <a:cxnLst/>
              <a:rect l="l" t="t" r="r" b="b"/>
              <a:pathLst>
                <a:path w="206" h="207" extrusionOk="0">
                  <a:moveTo>
                    <a:pt x="172" y="207"/>
                  </a:moveTo>
                  <a:lnTo>
                    <a:pt x="172" y="207"/>
                  </a:lnTo>
                  <a:lnTo>
                    <a:pt x="166" y="206"/>
                  </a:lnTo>
                  <a:lnTo>
                    <a:pt x="160" y="204"/>
                  </a:lnTo>
                  <a:lnTo>
                    <a:pt x="154" y="201"/>
                  </a:lnTo>
                  <a:lnTo>
                    <a:pt x="149" y="197"/>
                  </a:lnTo>
                  <a:lnTo>
                    <a:pt x="9" y="56"/>
                  </a:lnTo>
                  <a:lnTo>
                    <a:pt x="9" y="56"/>
                  </a:lnTo>
                  <a:lnTo>
                    <a:pt x="5" y="51"/>
                  </a:lnTo>
                  <a:lnTo>
                    <a:pt x="2" y="46"/>
                  </a:lnTo>
                  <a:lnTo>
                    <a:pt x="0" y="39"/>
                  </a:lnTo>
                  <a:lnTo>
                    <a:pt x="0" y="32"/>
                  </a:lnTo>
                  <a:lnTo>
                    <a:pt x="0" y="26"/>
                  </a:lnTo>
                  <a:lnTo>
                    <a:pt x="2" y="20"/>
                  </a:lnTo>
                  <a:lnTo>
                    <a:pt x="5" y="15"/>
                  </a:lnTo>
                  <a:lnTo>
                    <a:pt x="9" y="9"/>
                  </a:lnTo>
                  <a:lnTo>
                    <a:pt x="9" y="9"/>
                  </a:lnTo>
                  <a:lnTo>
                    <a:pt x="14" y="5"/>
                  </a:lnTo>
                  <a:lnTo>
                    <a:pt x="20" y="2"/>
                  </a:lnTo>
                  <a:lnTo>
                    <a:pt x="27" y="0"/>
                  </a:lnTo>
                  <a:lnTo>
                    <a:pt x="33" y="0"/>
                  </a:lnTo>
                  <a:lnTo>
                    <a:pt x="39" y="0"/>
                  </a:lnTo>
                  <a:lnTo>
                    <a:pt x="45" y="2"/>
                  </a:lnTo>
                  <a:lnTo>
                    <a:pt x="50" y="5"/>
                  </a:lnTo>
                  <a:lnTo>
                    <a:pt x="56" y="9"/>
                  </a:lnTo>
                  <a:lnTo>
                    <a:pt x="196" y="150"/>
                  </a:lnTo>
                  <a:lnTo>
                    <a:pt x="196" y="150"/>
                  </a:lnTo>
                  <a:lnTo>
                    <a:pt x="200" y="155"/>
                  </a:lnTo>
                  <a:lnTo>
                    <a:pt x="202" y="162"/>
                  </a:lnTo>
                  <a:lnTo>
                    <a:pt x="205" y="168"/>
                  </a:lnTo>
                  <a:lnTo>
                    <a:pt x="206" y="174"/>
                  </a:lnTo>
                  <a:lnTo>
                    <a:pt x="205" y="180"/>
                  </a:lnTo>
                  <a:lnTo>
                    <a:pt x="202" y="186"/>
                  </a:lnTo>
                  <a:lnTo>
                    <a:pt x="199" y="192"/>
                  </a:lnTo>
                  <a:lnTo>
                    <a:pt x="195" y="197"/>
                  </a:lnTo>
                  <a:lnTo>
                    <a:pt x="195" y="197"/>
                  </a:lnTo>
                  <a:lnTo>
                    <a:pt x="190" y="201"/>
                  </a:lnTo>
                  <a:lnTo>
                    <a:pt x="185" y="204"/>
                  </a:lnTo>
                  <a:lnTo>
                    <a:pt x="179" y="206"/>
                  </a:lnTo>
                  <a:lnTo>
                    <a:pt x="172" y="207"/>
                  </a:lnTo>
                  <a:lnTo>
                    <a:pt x="172"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3" name="Google Shape;213;p3"/>
            <p:cNvSpPr/>
            <p:nvPr/>
          </p:nvSpPr>
          <p:spPr>
            <a:xfrm>
              <a:off x="7281863" y="2454276"/>
              <a:ext cx="74613" cy="74613"/>
            </a:xfrm>
            <a:custGeom>
              <a:avLst/>
              <a:gdLst/>
              <a:ahLst/>
              <a:cxnLst/>
              <a:rect l="l" t="t" r="r" b="b"/>
              <a:pathLst>
                <a:path w="330" h="331" extrusionOk="0">
                  <a:moveTo>
                    <a:pt x="165" y="331"/>
                  </a:moveTo>
                  <a:lnTo>
                    <a:pt x="165" y="331"/>
                  </a:lnTo>
                  <a:lnTo>
                    <a:pt x="148" y="330"/>
                  </a:lnTo>
                  <a:lnTo>
                    <a:pt x="132" y="328"/>
                  </a:lnTo>
                  <a:lnTo>
                    <a:pt x="116" y="323"/>
                  </a:lnTo>
                  <a:lnTo>
                    <a:pt x="100" y="318"/>
                  </a:lnTo>
                  <a:lnTo>
                    <a:pt x="86" y="311"/>
                  </a:lnTo>
                  <a:lnTo>
                    <a:pt x="73" y="303"/>
                  </a:lnTo>
                  <a:lnTo>
                    <a:pt x="60" y="293"/>
                  </a:lnTo>
                  <a:lnTo>
                    <a:pt x="49" y="282"/>
                  </a:lnTo>
                  <a:lnTo>
                    <a:pt x="37" y="271"/>
                  </a:lnTo>
                  <a:lnTo>
                    <a:pt x="28" y="258"/>
                  </a:lnTo>
                  <a:lnTo>
                    <a:pt x="20" y="245"/>
                  </a:lnTo>
                  <a:lnTo>
                    <a:pt x="12" y="230"/>
                  </a:lnTo>
                  <a:lnTo>
                    <a:pt x="7" y="215"/>
                  </a:lnTo>
                  <a:lnTo>
                    <a:pt x="3" y="199"/>
                  </a:lnTo>
                  <a:lnTo>
                    <a:pt x="1" y="183"/>
                  </a:lnTo>
                  <a:lnTo>
                    <a:pt x="0" y="166"/>
                  </a:lnTo>
                  <a:lnTo>
                    <a:pt x="0" y="166"/>
                  </a:lnTo>
                  <a:lnTo>
                    <a:pt x="1" y="148"/>
                  </a:lnTo>
                  <a:lnTo>
                    <a:pt x="3" y="132"/>
                  </a:lnTo>
                  <a:lnTo>
                    <a:pt x="7" y="116"/>
                  </a:lnTo>
                  <a:lnTo>
                    <a:pt x="12" y="101"/>
                  </a:lnTo>
                  <a:lnTo>
                    <a:pt x="20" y="86"/>
                  </a:lnTo>
                  <a:lnTo>
                    <a:pt x="28" y="73"/>
                  </a:lnTo>
                  <a:lnTo>
                    <a:pt x="37" y="60"/>
                  </a:lnTo>
                  <a:lnTo>
                    <a:pt x="49" y="49"/>
                  </a:lnTo>
                  <a:lnTo>
                    <a:pt x="60" y="38"/>
                  </a:lnTo>
                  <a:lnTo>
                    <a:pt x="73" y="28"/>
                  </a:lnTo>
                  <a:lnTo>
                    <a:pt x="86" y="20"/>
                  </a:lnTo>
                  <a:lnTo>
                    <a:pt x="100" y="13"/>
                  </a:lnTo>
                  <a:lnTo>
                    <a:pt x="116" y="8"/>
                  </a:lnTo>
                  <a:lnTo>
                    <a:pt x="132" y="4"/>
                  </a:lnTo>
                  <a:lnTo>
                    <a:pt x="148" y="1"/>
                  </a:lnTo>
                  <a:lnTo>
                    <a:pt x="165" y="0"/>
                  </a:lnTo>
                  <a:lnTo>
                    <a:pt x="165" y="0"/>
                  </a:lnTo>
                  <a:lnTo>
                    <a:pt x="182" y="1"/>
                  </a:lnTo>
                  <a:lnTo>
                    <a:pt x="199" y="4"/>
                  </a:lnTo>
                  <a:lnTo>
                    <a:pt x="214" y="8"/>
                  </a:lnTo>
                  <a:lnTo>
                    <a:pt x="230" y="13"/>
                  </a:lnTo>
                  <a:lnTo>
                    <a:pt x="244" y="20"/>
                  </a:lnTo>
                  <a:lnTo>
                    <a:pt x="258" y="28"/>
                  </a:lnTo>
                  <a:lnTo>
                    <a:pt x="270" y="38"/>
                  </a:lnTo>
                  <a:lnTo>
                    <a:pt x="282" y="49"/>
                  </a:lnTo>
                  <a:lnTo>
                    <a:pt x="293" y="60"/>
                  </a:lnTo>
                  <a:lnTo>
                    <a:pt x="302" y="73"/>
                  </a:lnTo>
                  <a:lnTo>
                    <a:pt x="311" y="86"/>
                  </a:lnTo>
                  <a:lnTo>
                    <a:pt x="318" y="101"/>
                  </a:lnTo>
                  <a:lnTo>
                    <a:pt x="323" y="116"/>
                  </a:lnTo>
                  <a:lnTo>
                    <a:pt x="327" y="132"/>
                  </a:lnTo>
                  <a:lnTo>
                    <a:pt x="329" y="148"/>
                  </a:lnTo>
                  <a:lnTo>
                    <a:pt x="330" y="166"/>
                  </a:lnTo>
                  <a:lnTo>
                    <a:pt x="330" y="166"/>
                  </a:lnTo>
                  <a:lnTo>
                    <a:pt x="329" y="183"/>
                  </a:lnTo>
                  <a:lnTo>
                    <a:pt x="327" y="199"/>
                  </a:lnTo>
                  <a:lnTo>
                    <a:pt x="323" y="215"/>
                  </a:lnTo>
                  <a:lnTo>
                    <a:pt x="318" y="230"/>
                  </a:lnTo>
                  <a:lnTo>
                    <a:pt x="311" y="245"/>
                  </a:lnTo>
                  <a:lnTo>
                    <a:pt x="302" y="258"/>
                  </a:lnTo>
                  <a:lnTo>
                    <a:pt x="293" y="271"/>
                  </a:lnTo>
                  <a:lnTo>
                    <a:pt x="282" y="282"/>
                  </a:lnTo>
                  <a:lnTo>
                    <a:pt x="270" y="293"/>
                  </a:lnTo>
                  <a:lnTo>
                    <a:pt x="258" y="303"/>
                  </a:lnTo>
                  <a:lnTo>
                    <a:pt x="244" y="311"/>
                  </a:lnTo>
                  <a:lnTo>
                    <a:pt x="230" y="318"/>
                  </a:lnTo>
                  <a:lnTo>
                    <a:pt x="214" y="323"/>
                  </a:lnTo>
                  <a:lnTo>
                    <a:pt x="199" y="328"/>
                  </a:lnTo>
                  <a:lnTo>
                    <a:pt x="182" y="330"/>
                  </a:lnTo>
                  <a:lnTo>
                    <a:pt x="165" y="331"/>
                  </a:lnTo>
                  <a:lnTo>
                    <a:pt x="165" y="331"/>
                  </a:lnTo>
                  <a:close/>
                  <a:moveTo>
                    <a:pt x="165" y="67"/>
                  </a:moveTo>
                  <a:lnTo>
                    <a:pt x="165" y="67"/>
                  </a:lnTo>
                  <a:lnTo>
                    <a:pt x="155" y="67"/>
                  </a:lnTo>
                  <a:lnTo>
                    <a:pt x="145" y="69"/>
                  </a:lnTo>
                  <a:lnTo>
                    <a:pt x="136" y="71"/>
                  </a:lnTo>
                  <a:lnTo>
                    <a:pt x="126" y="74"/>
                  </a:lnTo>
                  <a:lnTo>
                    <a:pt x="118" y="78"/>
                  </a:lnTo>
                  <a:lnTo>
                    <a:pt x="110" y="83"/>
                  </a:lnTo>
                  <a:lnTo>
                    <a:pt x="103" y="89"/>
                  </a:lnTo>
                  <a:lnTo>
                    <a:pt x="95" y="96"/>
                  </a:lnTo>
                  <a:lnTo>
                    <a:pt x="89" y="103"/>
                  </a:lnTo>
                  <a:lnTo>
                    <a:pt x="83" y="110"/>
                  </a:lnTo>
                  <a:lnTo>
                    <a:pt x="78" y="118"/>
                  </a:lnTo>
                  <a:lnTo>
                    <a:pt x="74" y="127"/>
                  </a:lnTo>
                  <a:lnTo>
                    <a:pt x="70" y="136"/>
                  </a:lnTo>
                  <a:lnTo>
                    <a:pt x="68" y="145"/>
                  </a:lnTo>
                  <a:lnTo>
                    <a:pt x="66" y="156"/>
                  </a:lnTo>
                  <a:lnTo>
                    <a:pt x="66" y="166"/>
                  </a:lnTo>
                  <a:lnTo>
                    <a:pt x="66" y="166"/>
                  </a:lnTo>
                  <a:lnTo>
                    <a:pt x="66" y="175"/>
                  </a:lnTo>
                  <a:lnTo>
                    <a:pt x="68" y="186"/>
                  </a:lnTo>
                  <a:lnTo>
                    <a:pt x="70" y="195"/>
                  </a:lnTo>
                  <a:lnTo>
                    <a:pt x="74" y="204"/>
                  </a:lnTo>
                  <a:lnTo>
                    <a:pt x="78" y="213"/>
                  </a:lnTo>
                  <a:lnTo>
                    <a:pt x="83" y="221"/>
                  </a:lnTo>
                  <a:lnTo>
                    <a:pt x="89" y="228"/>
                  </a:lnTo>
                  <a:lnTo>
                    <a:pt x="95" y="235"/>
                  </a:lnTo>
                  <a:lnTo>
                    <a:pt x="103" y="242"/>
                  </a:lnTo>
                  <a:lnTo>
                    <a:pt x="110" y="248"/>
                  </a:lnTo>
                  <a:lnTo>
                    <a:pt x="118" y="253"/>
                  </a:lnTo>
                  <a:lnTo>
                    <a:pt x="126" y="257"/>
                  </a:lnTo>
                  <a:lnTo>
                    <a:pt x="136" y="260"/>
                  </a:lnTo>
                  <a:lnTo>
                    <a:pt x="145" y="262"/>
                  </a:lnTo>
                  <a:lnTo>
                    <a:pt x="155" y="264"/>
                  </a:lnTo>
                  <a:lnTo>
                    <a:pt x="165" y="264"/>
                  </a:lnTo>
                  <a:lnTo>
                    <a:pt x="165" y="264"/>
                  </a:lnTo>
                  <a:lnTo>
                    <a:pt x="175" y="264"/>
                  </a:lnTo>
                  <a:lnTo>
                    <a:pt x="185" y="262"/>
                  </a:lnTo>
                  <a:lnTo>
                    <a:pt x="195" y="260"/>
                  </a:lnTo>
                  <a:lnTo>
                    <a:pt x="204" y="257"/>
                  </a:lnTo>
                  <a:lnTo>
                    <a:pt x="212" y="253"/>
                  </a:lnTo>
                  <a:lnTo>
                    <a:pt x="221" y="248"/>
                  </a:lnTo>
                  <a:lnTo>
                    <a:pt x="228" y="242"/>
                  </a:lnTo>
                  <a:lnTo>
                    <a:pt x="235" y="235"/>
                  </a:lnTo>
                  <a:lnTo>
                    <a:pt x="241" y="228"/>
                  </a:lnTo>
                  <a:lnTo>
                    <a:pt x="247" y="221"/>
                  </a:lnTo>
                  <a:lnTo>
                    <a:pt x="253" y="213"/>
                  </a:lnTo>
                  <a:lnTo>
                    <a:pt x="257" y="204"/>
                  </a:lnTo>
                  <a:lnTo>
                    <a:pt x="260" y="195"/>
                  </a:lnTo>
                  <a:lnTo>
                    <a:pt x="262" y="186"/>
                  </a:lnTo>
                  <a:lnTo>
                    <a:pt x="264" y="175"/>
                  </a:lnTo>
                  <a:lnTo>
                    <a:pt x="264" y="166"/>
                  </a:lnTo>
                  <a:lnTo>
                    <a:pt x="264" y="166"/>
                  </a:lnTo>
                  <a:lnTo>
                    <a:pt x="264" y="156"/>
                  </a:lnTo>
                  <a:lnTo>
                    <a:pt x="262" y="145"/>
                  </a:lnTo>
                  <a:lnTo>
                    <a:pt x="260" y="136"/>
                  </a:lnTo>
                  <a:lnTo>
                    <a:pt x="257" y="127"/>
                  </a:lnTo>
                  <a:lnTo>
                    <a:pt x="253" y="118"/>
                  </a:lnTo>
                  <a:lnTo>
                    <a:pt x="247" y="110"/>
                  </a:lnTo>
                  <a:lnTo>
                    <a:pt x="241" y="103"/>
                  </a:lnTo>
                  <a:lnTo>
                    <a:pt x="235" y="96"/>
                  </a:lnTo>
                  <a:lnTo>
                    <a:pt x="228" y="89"/>
                  </a:lnTo>
                  <a:lnTo>
                    <a:pt x="221" y="83"/>
                  </a:lnTo>
                  <a:lnTo>
                    <a:pt x="212" y="78"/>
                  </a:lnTo>
                  <a:lnTo>
                    <a:pt x="204" y="74"/>
                  </a:lnTo>
                  <a:lnTo>
                    <a:pt x="195" y="71"/>
                  </a:lnTo>
                  <a:lnTo>
                    <a:pt x="185" y="69"/>
                  </a:lnTo>
                  <a:lnTo>
                    <a:pt x="175"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4" name="Google Shape;214;p3"/>
            <p:cNvSpPr/>
            <p:nvPr/>
          </p:nvSpPr>
          <p:spPr>
            <a:xfrm>
              <a:off x="7046913" y="2220913"/>
              <a:ext cx="61913" cy="60325"/>
            </a:xfrm>
            <a:custGeom>
              <a:avLst/>
              <a:gdLst/>
              <a:ahLst/>
              <a:cxnLst/>
              <a:rect l="l" t="t" r="r" b="b"/>
              <a:pathLst>
                <a:path w="271" h="271" extrusionOk="0">
                  <a:moveTo>
                    <a:pt x="238" y="271"/>
                  </a:moveTo>
                  <a:lnTo>
                    <a:pt x="238" y="271"/>
                  </a:lnTo>
                  <a:lnTo>
                    <a:pt x="232" y="271"/>
                  </a:lnTo>
                  <a:lnTo>
                    <a:pt x="226" y="269"/>
                  </a:lnTo>
                  <a:lnTo>
                    <a:pt x="221" y="265"/>
                  </a:lnTo>
                  <a:lnTo>
                    <a:pt x="216" y="261"/>
                  </a:lnTo>
                  <a:lnTo>
                    <a:pt x="10" y="57"/>
                  </a:lnTo>
                  <a:lnTo>
                    <a:pt x="10" y="57"/>
                  </a:lnTo>
                  <a:lnTo>
                    <a:pt x="5" y="52"/>
                  </a:lnTo>
                  <a:lnTo>
                    <a:pt x="2" y="46"/>
                  </a:lnTo>
                  <a:lnTo>
                    <a:pt x="0" y="40"/>
                  </a:lnTo>
                  <a:lnTo>
                    <a:pt x="0" y="34"/>
                  </a:lnTo>
                  <a:lnTo>
                    <a:pt x="0" y="27"/>
                  </a:lnTo>
                  <a:lnTo>
                    <a:pt x="2" y="21"/>
                  </a:lnTo>
                  <a:lnTo>
                    <a:pt x="5" y="15"/>
                  </a:lnTo>
                  <a:lnTo>
                    <a:pt x="10" y="10"/>
                  </a:lnTo>
                  <a:lnTo>
                    <a:pt x="10" y="10"/>
                  </a:lnTo>
                  <a:lnTo>
                    <a:pt x="15" y="6"/>
                  </a:lnTo>
                  <a:lnTo>
                    <a:pt x="21" y="3"/>
                  </a:lnTo>
                  <a:lnTo>
                    <a:pt x="26" y="1"/>
                  </a:lnTo>
                  <a:lnTo>
                    <a:pt x="33" y="0"/>
                  </a:lnTo>
                  <a:lnTo>
                    <a:pt x="40" y="1"/>
                  </a:lnTo>
                  <a:lnTo>
                    <a:pt x="46" y="3"/>
                  </a:lnTo>
                  <a:lnTo>
                    <a:pt x="51" y="6"/>
                  </a:lnTo>
                  <a:lnTo>
                    <a:pt x="56" y="10"/>
                  </a:lnTo>
                  <a:lnTo>
                    <a:pt x="262" y="215"/>
                  </a:lnTo>
                  <a:lnTo>
                    <a:pt x="262" y="215"/>
                  </a:lnTo>
                  <a:lnTo>
                    <a:pt x="266" y="220"/>
                  </a:lnTo>
                  <a:lnTo>
                    <a:pt x="269" y="225"/>
                  </a:lnTo>
                  <a:lnTo>
                    <a:pt x="271" y="231"/>
                  </a:lnTo>
                  <a:lnTo>
                    <a:pt x="271" y="237"/>
                  </a:lnTo>
                  <a:lnTo>
                    <a:pt x="271" y="244"/>
                  </a:lnTo>
                  <a:lnTo>
                    <a:pt x="269" y="250"/>
                  </a:lnTo>
                  <a:lnTo>
                    <a:pt x="266" y="256"/>
                  </a:lnTo>
                  <a:lnTo>
                    <a:pt x="262" y="261"/>
                  </a:lnTo>
                  <a:lnTo>
                    <a:pt x="262" y="261"/>
                  </a:lnTo>
                  <a:lnTo>
                    <a:pt x="257" y="265"/>
                  </a:lnTo>
                  <a:lnTo>
                    <a:pt x="251" y="269"/>
                  </a:lnTo>
                  <a:lnTo>
                    <a:pt x="245" y="271"/>
                  </a:lnTo>
                  <a:lnTo>
                    <a:pt x="238" y="271"/>
                  </a:lnTo>
                  <a:lnTo>
                    <a:pt x="238"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5" name="Google Shape;215;p3"/>
            <p:cNvSpPr/>
            <p:nvPr/>
          </p:nvSpPr>
          <p:spPr>
            <a:xfrm>
              <a:off x="6996113" y="2168526"/>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0"/>
                  </a:lnTo>
                  <a:lnTo>
                    <a:pt x="72" y="302"/>
                  </a:lnTo>
                  <a:lnTo>
                    <a:pt x="60" y="293"/>
                  </a:lnTo>
                  <a:lnTo>
                    <a:pt x="48" y="281"/>
                  </a:lnTo>
                  <a:lnTo>
                    <a:pt x="37" y="270"/>
                  </a:lnTo>
                  <a:lnTo>
                    <a:pt x="28" y="258"/>
                  </a:lnTo>
                  <a:lnTo>
                    <a:pt x="19" y="243"/>
                  </a:lnTo>
                  <a:lnTo>
                    <a:pt x="12" y="229"/>
                  </a:lnTo>
                  <a:lnTo>
                    <a:pt x="7" y="214"/>
                  </a:lnTo>
                  <a:lnTo>
                    <a:pt x="3" y="198"/>
                  </a:lnTo>
                  <a:lnTo>
                    <a:pt x="1" y="182"/>
                  </a:lnTo>
                  <a:lnTo>
                    <a:pt x="0" y="164"/>
                  </a:lnTo>
                  <a:lnTo>
                    <a:pt x="0" y="164"/>
                  </a:lnTo>
                  <a:lnTo>
                    <a:pt x="1" y="148"/>
                  </a:lnTo>
                  <a:lnTo>
                    <a:pt x="3" y="131"/>
                  </a:lnTo>
                  <a:lnTo>
                    <a:pt x="7" y="116"/>
                  </a:lnTo>
                  <a:lnTo>
                    <a:pt x="12" y="100"/>
                  </a:lnTo>
                  <a:lnTo>
                    <a:pt x="19" y="86"/>
                  </a:lnTo>
                  <a:lnTo>
                    <a:pt x="28" y="72"/>
                  </a:lnTo>
                  <a:lnTo>
                    <a:pt x="37" y="60"/>
                  </a:lnTo>
                  <a:lnTo>
                    <a:pt x="48" y="47"/>
                  </a:lnTo>
                  <a:lnTo>
                    <a:pt x="60" y="37"/>
                  </a:lnTo>
                  <a:lnTo>
                    <a:pt x="72" y="28"/>
                  </a:lnTo>
                  <a:lnTo>
                    <a:pt x="87" y="19"/>
                  </a:lnTo>
                  <a:lnTo>
                    <a:pt x="100" y="12"/>
                  </a:lnTo>
                  <a:lnTo>
                    <a:pt x="116" y="7"/>
                  </a:lnTo>
                  <a:lnTo>
                    <a:pt x="131" y="3"/>
                  </a:lnTo>
                  <a:lnTo>
                    <a:pt x="148" y="0"/>
                  </a:lnTo>
                  <a:lnTo>
                    <a:pt x="165" y="0"/>
                  </a:lnTo>
                  <a:lnTo>
                    <a:pt x="165" y="0"/>
                  </a:lnTo>
                  <a:lnTo>
                    <a:pt x="182" y="0"/>
                  </a:lnTo>
                  <a:lnTo>
                    <a:pt x="198" y="3"/>
                  </a:lnTo>
                  <a:lnTo>
                    <a:pt x="214" y="7"/>
                  </a:lnTo>
                  <a:lnTo>
                    <a:pt x="229" y="12"/>
                  </a:lnTo>
                  <a:lnTo>
                    <a:pt x="244" y="19"/>
                  </a:lnTo>
                  <a:lnTo>
                    <a:pt x="257" y="28"/>
                  </a:lnTo>
                  <a:lnTo>
                    <a:pt x="270" y="37"/>
                  </a:lnTo>
                  <a:lnTo>
                    <a:pt x="282" y="47"/>
                  </a:lnTo>
                  <a:lnTo>
                    <a:pt x="293" y="60"/>
                  </a:lnTo>
                  <a:lnTo>
                    <a:pt x="302" y="72"/>
                  </a:lnTo>
                  <a:lnTo>
                    <a:pt x="310" y="86"/>
                  </a:lnTo>
                  <a:lnTo>
                    <a:pt x="317" y="100"/>
                  </a:lnTo>
                  <a:lnTo>
                    <a:pt x="323" y="116"/>
                  </a:lnTo>
                  <a:lnTo>
                    <a:pt x="327" y="131"/>
                  </a:lnTo>
                  <a:lnTo>
                    <a:pt x="330" y="148"/>
                  </a:lnTo>
                  <a:lnTo>
                    <a:pt x="330" y="164"/>
                  </a:lnTo>
                  <a:lnTo>
                    <a:pt x="330" y="164"/>
                  </a:lnTo>
                  <a:lnTo>
                    <a:pt x="330" y="182"/>
                  </a:lnTo>
                  <a:lnTo>
                    <a:pt x="327" y="198"/>
                  </a:lnTo>
                  <a:lnTo>
                    <a:pt x="323" y="214"/>
                  </a:lnTo>
                  <a:lnTo>
                    <a:pt x="317" y="229"/>
                  </a:lnTo>
                  <a:lnTo>
                    <a:pt x="310" y="243"/>
                  </a:lnTo>
                  <a:lnTo>
                    <a:pt x="302" y="258"/>
                  </a:lnTo>
                  <a:lnTo>
                    <a:pt x="293" y="270"/>
                  </a:lnTo>
                  <a:lnTo>
                    <a:pt x="282" y="281"/>
                  </a:lnTo>
                  <a:lnTo>
                    <a:pt x="270" y="293"/>
                  </a:lnTo>
                  <a:lnTo>
                    <a:pt x="257" y="302"/>
                  </a:lnTo>
                  <a:lnTo>
                    <a:pt x="244" y="310"/>
                  </a:lnTo>
                  <a:lnTo>
                    <a:pt x="229" y="318"/>
                  </a:lnTo>
                  <a:lnTo>
                    <a:pt x="214" y="323"/>
                  </a:lnTo>
                  <a:lnTo>
                    <a:pt x="198" y="327"/>
                  </a:lnTo>
                  <a:lnTo>
                    <a:pt x="182" y="329"/>
                  </a:lnTo>
                  <a:lnTo>
                    <a:pt x="165" y="330"/>
                  </a:lnTo>
                  <a:lnTo>
                    <a:pt x="165" y="330"/>
                  </a:lnTo>
                  <a:close/>
                  <a:moveTo>
                    <a:pt x="165" y="66"/>
                  </a:moveTo>
                  <a:lnTo>
                    <a:pt x="165" y="66"/>
                  </a:lnTo>
                  <a:lnTo>
                    <a:pt x="155" y="66"/>
                  </a:lnTo>
                  <a:lnTo>
                    <a:pt x="145" y="67"/>
                  </a:lnTo>
                  <a:lnTo>
                    <a:pt x="135" y="70"/>
                  </a:lnTo>
                  <a:lnTo>
                    <a:pt x="126" y="73"/>
                  </a:lnTo>
                  <a:lnTo>
                    <a:pt x="118" y="77"/>
                  </a:lnTo>
                  <a:lnTo>
                    <a:pt x="109" y="83"/>
                  </a:lnTo>
                  <a:lnTo>
                    <a:pt x="102" y="88"/>
                  </a:lnTo>
                  <a:lnTo>
                    <a:pt x="95" y="95"/>
                  </a:lnTo>
                  <a:lnTo>
                    <a:pt x="89" y="101"/>
                  </a:lnTo>
                  <a:lnTo>
                    <a:pt x="83" y="109"/>
                  </a:lnTo>
                  <a:lnTo>
                    <a:pt x="77" y="118"/>
                  </a:lnTo>
                  <a:lnTo>
                    <a:pt x="73" y="126"/>
                  </a:lnTo>
                  <a:lnTo>
                    <a:pt x="70" y="135"/>
                  </a:lnTo>
                  <a:lnTo>
                    <a:pt x="68" y="145"/>
                  </a:lnTo>
                  <a:lnTo>
                    <a:pt x="66" y="155"/>
                  </a:lnTo>
                  <a:lnTo>
                    <a:pt x="66" y="164"/>
                  </a:lnTo>
                  <a:lnTo>
                    <a:pt x="66" y="164"/>
                  </a:lnTo>
                  <a:lnTo>
                    <a:pt x="66" y="175"/>
                  </a:lnTo>
                  <a:lnTo>
                    <a:pt x="68" y="185"/>
                  </a:lnTo>
                  <a:lnTo>
                    <a:pt x="70" y="194"/>
                  </a:lnTo>
                  <a:lnTo>
                    <a:pt x="73" y="204"/>
                  </a:lnTo>
                  <a:lnTo>
                    <a:pt x="77" y="212"/>
                  </a:lnTo>
                  <a:lnTo>
                    <a:pt x="83" y="220"/>
                  </a:lnTo>
                  <a:lnTo>
                    <a:pt x="89" y="227"/>
                  </a:lnTo>
                  <a:lnTo>
                    <a:pt x="95" y="235"/>
                  </a:lnTo>
                  <a:lnTo>
                    <a:pt x="102" y="241"/>
                  </a:lnTo>
                  <a:lnTo>
                    <a:pt x="109" y="247"/>
                  </a:lnTo>
                  <a:lnTo>
                    <a:pt x="118" y="252"/>
                  </a:lnTo>
                  <a:lnTo>
                    <a:pt x="126" y="256"/>
                  </a:lnTo>
                  <a:lnTo>
                    <a:pt x="135" y="260"/>
                  </a:lnTo>
                  <a:lnTo>
                    <a:pt x="145" y="262"/>
                  </a:lnTo>
                  <a:lnTo>
                    <a:pt x="155" y="264"/>
                  </a:lnTo>
                  <a:lnTo>
                    <a:pt x="165" y="264"/>
                  </a:lnTo>
                  <a:lnTo>
                    <a:pt x="165" y="264"/>
                  </a:lnTo>
                  <a:lnTo>
                    <a:pt x="175" y="264"/>
                  </a:lnTo>
                  <a:lnTo>
                    <a:pt x="185" y="262"/>
                  </a:lnTo>
                  <a:lnTo>
                    <a:pt x="194" y="260"/>
                  </a:lnTo>
                  <a:lnTo>
                    <a:pt x="204" y="256"/>
                  </a:lnTo>
                  <a:lnTo>
                    <a:pt x="212" y="252"/>
                  </a:lnTo>
                  <a:lnTo>
                    <a:pt x="220" y="247"/>
                  </a:lnTo>
                  <a:lnTo>
                    <a:pt x="228" y="241"/>
                  </a:lnTo>
                  <a:lnTo>
                    <a:pt x="235" y="235"/>
                  </a:lnTo>
                  <a:lnTo>
                    <a:pt x="242" y="227"/>
                  </a:lnTo>
                  <a:lnTo>
                    <a:pt x="247" y="220"/>
                  </a:lnTo>
                  <a:lnTo>
                    <a:pt x="252" y="212"/>
                  </a:lnTo>
                  <a:lnTo>
                    <a:pt x="256" y="204"/>
                  </a:lnTo>
                  <a:lnTo>
                    <a:pt x="259" y="194"/>
                  </a:lnTo>
                  <a:lnTo>
                    <a:pt x="263" y="185"/>
                  </a:lnTo>
                  <a:lnTo>
                    <a:pt x="264" y="175"/>
                  </a:lnTo>
                  <a:lnTo>
                    <a:pt x="264" y="164"/>
                  </a:lnTo>
                  <a:lnTo>
                    <a:pt x="264" y="164"/>
                  </a:lnTo>
                  <a:lnTo>
                    <a:pt x="264" y="155"/>
                  </a:lnTo>
                  <a:lnTo>
                    <a:pt x="263" y="145"/>
                  </a:lnTo>
                  <a:lnTo>
                    <a:pt x="259" y="135"/>
                  </a:lnTo>
                  <a:lnTo>
                    <a:pt x="256" y="126"/>
                  </a:lnTo>
                  <a:lnTo>
                    <a:pt x="252" y="118"/>
                  </a:lnTo>
                  <a:lnTo>
                    <a:pt x="247" y="109"/>
                  </a:lnTo>
                  <a:lnTo>
                    <a:pt x="242" y="101"/>
                  </a:lnTo>
                  <a:lnTo>
                    <a:pt x="235" y="95"/>
                  </a:lnTo>
                  <a:lnTo>
                    <a:pt x="228" y="88"/>
                  </a:lnTo>
                  <a:lnTo>
                    <a:pt x="220" y="83"/>
                  </a:lnTo>
                  <a:lnTo>
                    <a:pt x="212" y="77"/>
                  </a:lnTo>
                  <a:lnTo>
                    <a:pt x="204" y="73"/>
                  </a:lnTo>
                  <a:lnTo>
                    <a:pt x="194" y="70"/>
                  </a:lnTo>
                  <a:lnTo>
                    <a:pt x="185" y="67"/>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6" name="Google Shape;216;p3"/>
            <p:cNvSpPr/>
            <p:nvPr/>
          </p:nvSpPr>
          <p:spPr>
            <a:xfrm>
              <a:off x="7046913" y="2430463"/>
              <a:ext cx="47625" cy="47625"/>
            </a:xfrm>
            <a:custGeom>
              <a:avLst/>
              <a:gdLst/>
              <a:ahLst/>
              <a:cxnLst/>
              <a:rect l="l" t="t" r="r" b="b"/>
              <a:pathLst>
                <a:path w="206" h="207" extrusionOk="0">
                  <a:moveTo>
                    <a:pt x="33" y="207"/>
                  </a:moveTo>
                  <a:lnTo>
                    <a:pt x="33" y="207"/>
                  </a:lnTo>
                  <a:lnTo>
                    <a:pt x="26" y="206"/>
                  </a:lnTo>
                  <a:lnTo>
                    <a:pt x="21" y="204"/>
                  </a:lnTo>
                  <a:lnTo>
                    <a:pt x="15" y="201"/>
                  </a:lnTo>
                  <a:lnTo>
                    <a:pt x="10" y="197"/>
                  </a:lnTo>
                  <a:lnTo>
                    <a:pt x="10" y="197"/>
                  </a:lnTo>
                  <a:lnTo>
                    <a:pt x="6" y="192"/>
                  </a:lnTo>
                  <a:lnTo>
                    <a:pt x="2" y="186"/>
                  </a:lnTo>
                  <a:lnTo>
                    <a:pt x="0" y="180"/>
                  </a:lnTo>
                  <a:lnTo>
                    <a:pt x="0" y="174"/>
                  </a:lnTo>
                  <a:lnTo>
                    <a:pt x="0" y="168"/>
                  </a:lnTo>
                  <a:lnTo>
                    <a:pt x="2" y="162"/>
                  </a:lnTo>
                  <a:lnTo>
                    <a:pt x="6" y="155"/>
                  </a:lnTo>
                  <a:lnTo>
                    <a:pt x="10" y="150"/>
                  </a:lnTo>
                  <a:lnTo>
                    <a:pt x="149" y="9"/>
                  </a:lnTo>
                  <a:lnTo>
                    <a:pt x="149" y="9"/>
                  </a:lnTo>
                  <a:lnTo>
                    <a:pt x="155" y="5"/>
                  </a:lnTo>
                  <a:lnTo>
                    <a:pt x="161" y="2"/>
                  </a:lnTo>
                  <a:lnTo>
                    <a:pt x="167" y="0"/>
                  </a:lnTo>
                  <a:lnTo>
                    <a:pt x="173" y="0"/>
                  </a:lnTo>
                  <a:lnTo>
                    <a:pt x="179" y="0"/>
                  </a:lnTo>
                  <a:lnTo>
                    <a:pt x="186" y="2"/>
                  </a:lnTo>
                  <a:lnTo>
                    <a:pt x="191" y="5"/>
                  </a:lnTo>
                  <a:lnTo>
                    <a:pt x="196" y="9"/>
                  </a:lnTo>
                  <a:lnTo>
                    <a:pt x="196" y="9"/>
                  </a:lnTo>
                  <a:lnTo>
                    <a:pt x="200" y="15"/>
                  </a:lnTo>
                  <a:lnTo>
                    <a:pt x="203" y="20"/>
                  </a:lnTo>
                  <a:lnTo>
                    <a:pt x="205" y="26"/>
                  </a:lnTo>
                  <a:lnTo>
                    <a:pt x="206" y="32"/>
                  </a:lnTo>
                  <a:lnTo>
                    <a:pt x="205" y="39"/>
                  </a:lnTo>
                  <a:lnTo>
                    <a:pt x="203" y="46"/>
                  </a:lnTo>
                  <a:lnTo>
                    <a:pt x="200" y="51"/>
                  </a:lnTo>
                  <a:lnTo>
                    <a:pt x="196" y="56"/>
                  </a:lnTo>
                  <a:lnTo>
                    <a:pt x="56" y="197"/>
                  </a:lnTo>
                  <a:lnTo>
                    <a:pt x="56" y="197"/>
                  </a:lnTo>
                  <a:lnTo>
                    <a:pt x="51" y="201"/>
                  </a:lnTo>
                  <a:lnTo>
                    <a:pt x="46" y="204"/>
                  </a:lnTo>
                  <a:lnTo>
                    <a:pt x="40" y="206"/>
                  </a:lnTo>
                  <a:lnTo>
                    <a:pt x="33" y="207"/>
                  </a:lnTo>
                  <a:lnTo>
                    <a:pt x="33"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7" name="Google Shape;217;p3"/>
            <p:cNvSpPr/>
            <p:nvPr/>
          </p:nvSpPr>
          <p:spPr>
            <a:xfrm>
              <a:off x="6996113" y="2454276"/>
              <a:ext cx="74613" cy="74613"/>
            </a:xfrm>
            <a:custGeom>
              <a:avLst/>
              <a:gdLst/>
              <a:ahLst/>
              <a:cxnLst/>
              <a:rect l="l" t="t" r="r" b="b"/>
              <a:pathLst>
                <a:path w="331" h="331" extrusionOk="0">
                  <a:moveTo>
                    <a:pt x="165" y="331"/>
                  </a:moveTo>
                  <a:lnTo>
                    <a:pt x="165" y="331"/>
                  </a:lnTo>
                  <a:lnTo>
                    <a:pt x="149" y="330"/>
                  </a:lnTo>
                  <a:lnTo>
                    <a:pt x="132" y="328"/>
                  </a:lnTo>
                  <a:lnTo>
                    <a:pt x="116" y="323"/>
                  </a:lnTo>
                  <a:lnTo>
                    <a:pt x="101" y="318"/>
                  </a:lnTo>
                  <a:lnTo>
                    <a:pt x="87" y="311"/>
                  </a:lnTo>
                  <a:lnTo>
                    <a:pt x="73" y="303"/>
                  </a:lnTo>
                  <a:lnTo>
                    <a:pt x="60" y="293"/>
                  </a:lnTo>
                  <a:lnTo>
                    <a:pt x="48" y="282"/>
                  </a:lnTo>
                  <a:lnTo>
                    <a:pt x="38" y="271"/>
                  </a:lnTo>
                  <a:lnTo>
                    <a:pt x="28" y="258"/>
                  </a:lnTo>
                  <a:lnTo>
                    <a:pt x="19" y="245"/>
                  </a:lnTo>
                  <a:lnTo>
                    <a:pt x="13" y="230"/>
                  </a:lnTo>
                  <a:lnTo>
                    <a:pt x="7" y="215"/>
                  </a:lnTo>
                  <a:lnTo>
                    <a:pt x="3" y="199"/>
                  </a:lnTo>
                  <a:lnTo>
                    <a:pt x="1" y="183"/>
                  </a:lnTo>
                  <a:lnTo>
                    <a:pt x="0" y="166"/>
                  </a:lnTo>
                  <a:lnTo>
                    <a:pt x="0" y="166"/>
                  </a:lnTo>
                  <a:lnTo>
                    <a:pt x="1" y="148"/>
                  </a:lnTo>
                  <a:lnTo>
                    <a:pt x="3" y="132"/>
                  </a:lnTo>
                  <a:lnTo>
                    <a:pt x="7" y="116"/>
                  </a:lnTo>
                  <a:lnTo>
                    <a:pt x="13" y="101"/>
                  </a:lnTo>
                  <a:lnTo>
                    <a:pt x="19" y="86"/>
                  </a:lnTo>
                  <a:lnTo>
                    <a:pt x="28" y="73"/>
                  </a:lnTo>
                  <a:lnTo>
                    <a:pt x="38" y="60"/>
                  </a:lnTo>
                  <a:lnTo>
                    <a:pt x="48" y="49"/>
                  </a:lnTo>
                  <a:lnTo>
                    <a:pt x="60" y="38"/>
                  </a:lnTo>
                  <a:lnTo>
                    <a:pt x="73" y="28"/>
                  </a:lnTo>
                  <a:lnTo>
                    <a:pt x="87" y="20"/>
                  </a:lnTo>
                  <a:lnTo>
                    <a:pt x="101" y="13"/>
                  </a:lnTo>
                  <a:lnTo>
                    <a:pt x="116" y="8"/>
                  </a:lnTo>
                  <a:lnTo>
                    <a:pt x="132" y="4"/>
                  </a:lnTo>
                  <a:lnTo>
                    <a:pt x="149" y="1"/>
                  </a:lnTo>
                  <a:lnTo>
                    <a:pt x="165" y="0"/>
                  </a:lnTo>
                  <a:lnTo>
                    <a:pt x="165" y="0"/>
                  </a:lnTo>
                  <a:lnTo>
                    <a:pt x="182" y="1"/>
                  </a:lnTo>
                  <a:lnTo>
                    <a:pt x="198" y="4"/>
                  </a:lnTo>
                  <a:lnTo>
                    <a:pt x="214" y="8"/>
                  </a:lnTo>
                  <a:lnTo>
                    <a:pt x="229" y="13"/>
                  </a:lnTo>
                  <a:lnTo>
                    <a:pt x="244" y="20"/>
                  </a:lnTo>
                  <a:lnTo>
                    <a:pt x="257" y="28"/>
                  </a:lnTo>
                  <a:lnTo>
                    <a:pt x="270" y="38"/>
                  </a:lnTo>
                  <a:lnTo>
                    <a:pt x="282" y="49"/>
                  </a:lnTo>
                  <a:lnTo>
                    <a:pt x="293" y="60"/>
                  </a:lnTo>
                  <a:lnTo>
                    <a:pt x="302" y="73"/>
                  </a:lnTo>
                  <a:lnTo>
                    <a:pt x="310" y="86"/>
                  </a:lnTo>
                  <a:lnTo>
                    <a:pt x="317" y="101"/>
                  </a:lnTo>
                  <a:lnTo>
                    <a:pt x="323" y="116"/>
                  </a:lnTo>
                  <a:lnTo>
                    <a:pt x="327" y="132"/>
                  </a:lnTo>
                  <a:lnTo>
                    <a:pt x="330" y="148"/>
                  </a:lnTo>
                  <a:lnTo>
                    <a:pt x="331" y="166"/>
                  </a:lnTo>
                  <a:lnTo>
                    <a:pt x="331" y="166"/>
                  </a:lnTo>
                  <a:lnTo>
                    <a:pt x="330" y="183"/>
                  </a:lnTo>
                  <a:lnTo>
                    <a:pt x="327" y="199"/>
                  </a:lnTo>
                  <a:lnTo>
                    <a:pt x="323" y="215"/>
                  </a:lnTo>
                  <a:lnTo>
                    <a:pt x="317" y="230"/>
                  </a:lnTo>
                  <a:lnTo>
                    <a:pt x="310" y="245"/>
                  </a:lnTo>
                  <a:lnTo>
                    <a:pt x="302" y="258"/>
                  </a:lnTo>
                  <a:lnTo>
                    <a:pt x="293" y="271"/>
                  </a:lnTo>
                  <a:lnTo>
                    <a:pt x="282" y="282"/>
                  </a:lnTo>
                  <a:lnTo>
                    <a:pt x="270" y="293"/>
                  </a:lnTo>
                  <a:lnTo>
                    <a:pt x="257" y="303"/>
                  </a:lnTo>
                  <a:lnTo>
                    <a:pt x="244" y="311"/>
                  </a:lnTo>
                  <a:lnTo>
                    <a:pt x="229" y="318"/>
                  </a:lnTo>
                  <a:lnTo>
                    <a:pt x="214" y="323"/>
                  </a:lnTo>
                  <a:lnTo>
                    <a:pt x="198" y="328"/>
                  </a:lnTo>
                  <a:lnTo>
                    <a:pt x="182" y="330"/>
                  </a:lnTo>
                  <a:lnTo>
                    <a:pt x="165" y="331"/>
                  </a:lnTo>
                  <a:lnTo>
                    <a:pt x="165" y="331"/>
                  </a:lnTo>
                  <a:close/>
                  <a:moveTo>
                    <a:pt x="165" y="67"/>
                  </a:moveTo>
                  <a:lnTo>
                    <a:pt x="165" y="67"/>
                  </a:lnTo>
                  <a:lnTo>
                    <a:pt x="155" y="67"/>
                  </a:lnTo>
                  <a:lnTo>
                    <a:pt x="146" y="69"/>
                  </a:lnTo>
                  <a:lnTo>
                    <a:pt x="135" y="71"/>
                  </a:lnTo>
                  <a:lnTo>
                    <a:pt x="127" y="74"/>
                  </a:lnTo>
                  <a:lnTo>
                    <a:pt x="118" y="78"/>
                  </a:lnTo>
                  <a:lnTo>
                    <a:pt x="109" y="83"/>
                  </a:lnTo>
                  <a:lnTo>
                    <a:pt x="102" y="89"/>
                  </a:lnTo>
                  <a:lnTo>
                    <a:pt x="95" y="96"/>
                  </a:lnTo>
                  <a:lnTo>
                    <a:pt x="89" y="103"/>
                  </a:lnTo>
                  <a:lnTo>
                    <a:pt x="82" y="110"/>
                  </a:lnTo>
                  <a:lnTo>
                    <a:pt x="78" y="118"/>
                  </a:lnTo>
                  <a:lnTo>
                    <a:pt x="74" y="127"/>
                  </a:lnTo>
                  <a:lnTo>
                    <a:pt x="70" y="136"/>
                  </a:lnTo>
                  <a:lnTo>
                    <a:pt x="68" y="145"/>
                  </a:lnTo>
                  <a:lnTo>
                    <a:pt x="67" y="156"/>
                  </a:lnTo>
                  <a:lnTo>
                    <a:pt x="66" y="166"/>
                  </a:lnTo>
                  <a:lnTo>
                    <a:pt x="66" y="166"/>
                  </a:lnTo>
                  <a:lnTo>
                    <a:pt x="67" y="175"/>
                  </a:lnTo>
                  <a:lnTo>
                    <a:pt x="68" y="186"/>
                  </a:lnTo>
                  <a:lnTo>
                    <a:pt x="70" y="195"/>
                  </a:lnTo>
                  <a:lnTo>
                    <a:pt x="74" y="204"/>
                  </a:lnTo>
                  <a:lnTo>
                    <a:pt x="78" y="213"/>
                  </a:lnTo>
                  <a:lnTo>
                    <a:pt x="82" y="221"/>
                  </a:lnTo>
                  <a:lnTo>
                    <a:pt x="89" y="228"/>
                  </a:lnTo>
                  <a:lnTo>
                    <a:pt x="95" y="235"/>
                  </a:lnTo>
                  <a:lnTo>
                    <a:pt x="102" y="242"/>
                  </a:lnTo>
                  <a:lnTo>
                    <a:pt x="109" y="248"/>
                  </a:lnTo>
                  <a:lnTo>
                    <a:pt x="118" y="253"/>
                  </a:lnTo>
                  <a:lnTo>
                    <a:pt x="127" y="257"/>
                  </a:lnTo>
                  <a:lnTo>
                    <a:pt x="135" y="260"/>
                  </a:lnTo>
                  <a:lnTo>
                    <a:pt x="146" y="262"/>
                  </a:lnTo>
                  <a:lnTo>
                    <a:pt x="155" y="264"/>
                  </a:lnTo>
                  <a:lnTo>
                    <a:pt x="165" y="264"/>
                  </a:lnTo>
                  <a:lnTo>
                    <a:pt x="165" y="264"/>
                  </a:lnTo>
                  <a:lnTo>
                    <a:pt x="176" y="264"/>
                  </a:lnTo>
                  <a:lnTo>
                    <a:pt x="185" y="262"/>
                  </a:lnTo>
                  <a:lnTo>
                    <a:pt x="194" y="260"/>
                  </a:lnTo>
                  <a:lnTo>
                    <a:pt x="204" y="257"/>
                  </a:lnTo>
                  <a:lnTo>
                    <a:pt x="213" y="253"/>
                  </a:lnTo>
                  <a:lnTo>
                    <a:pt x="220" y="248"/>
                  </a:lnTo>
                  <a:lnTo>
                    <a:pt x="228" y="242"/>
                  </a:lnTo>
                  <a:lnTo>
                    <a:pt x="236" y="235"/>
                  </a:lnTo>
                  <a:lnTo>
                    <a:pt x="242" y="228"/>
                  </a:lnTo>
                  <a:lnTo>
                    <a:pt x="247" y="221"/>
                  </a:lnTo>
                  <a:lnTo>
                    <a:pt x="252" y="213"/>
                  </a:lnTo>
                  <a:lnTo>
                    <a:pt x="256" y="204"/>
                  </a:lnTo>
                  <a:lnTo>
                    <a:pt x="259" y="195"/>
                  </a:lnTo>
                  <a:lnTo>
                    <a:pt x="263" y="186"/>
                  </a:lnTo>
                  <a:lnTo>
                    <a:pt x="264" y="175"/>
                  </a:lnTo>
                  <a:lnTo>
                    <a:pt x="265" y="166"/>
                  </a:lnTo>
                  <a:lnTo>
                    <a:pt x="265" y="166"/>
                  </a:lnTo>
                  <a:lnTo>
                    <a:pt x="264" y="156"/>
                  </a:lnTo>
                  <a:lnTo>
                    <a:pt x="263" y="145"/>
                  </a:lnTo>
                  <a:lnTo>
                    <a:pt x="259" y="136"/>
                  </a:lnTo>
                  <a:lnTo>
                    <a:pt x="256" y="127"/>
                  </a:lnTo>
                  <a:lnTo>
                    <a:pt x="252" y="118"/>
                  </a:lnTo>
                  <a:lnTo>
                    <a:pt x="247" y="110"/>
                  </a:lnTo>
                  <a:lnTo>
                    <a:pt x="242" y="103"/>
                  </a:lnTo>
                  <a:lnTo>
                    <a:pt x="236" y="96"/>
                  </a:lnTo>
                  <a:lnTo>
                    <a:pt x="228" y="89"/>
                  </a:lnTo>
                  <a:lnTo>
                    <a:pt x="220" y="83"/>
                  </a:lnTo>
                  <a:lnTo>
                    <a:pt x="213" y="78"/>
                  </a:lnTo>
                  <a:lnTo>
                    <a:pt x="204" y="74"/>
                  </a:lnTo>
                  <a:lnTo>
                    <a:pt x="194" y="71"/>
                  </a:lnTo>
                  <a:lnTo>
                    <a:pt x="185" y="69"/>
                  </a:lnTo>
                  <a:lnTo>
                    <a:pt x="176"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8" name="Google Shape;218;p3"/>
            <p:cNvSpPr/>
            <p:nvPr/>
          </p:nvSpPr>
          <p:spPr>
            <a:xfrm>
              <a:off x="7235825" y="2333626"/>
              <a:ext cx="60325" cy="15875"/>
            </a:xfrm>
            <a:custGeom>
              <a:avLst/>
              <a:gdLst/>
              <a:ahLst/>
              <a:cxnLst/>
              <a:rect l="l" t="t" r="r" b="b"/>
              <a:pathLst>
                <a:path w="265" h="66" extrusionOk="0">
                  <a:moveTo>
                    <a:pt x="232" y="66"/>
                  </a:moveTo>
                  <a:lnTo>
                    <a:pt x="33" y="66"/>
                  </a:lnTo>
                  <a:lnTo>
                    <a:pt x="33" y="66"/>
                  </a:lnTo>
                  <a:lnTo>
                    <a:pt x="27" y="66"/>
                  </a:lnTo>
                  <a:lnTo>
                    <a:pt x="21" y="64"/>
                  </a:lnTo>
                  <a:lnTo>
                    <a:pt x="15" y="61"/>
                  </a:lnTo>
                  <a:lnTo>
                    <a:pt x="11" y="56"/>
                  </a:lnTo>
                  <a:lnTo>
                    <a:pt x="7" y="51"/>
                  </a:lnTo>
                  <a:lnTo>
                    <a:pt x="3" y="46"/>
                  </a:lnTo>
                  <a:lnTo>
                    <a:pt x="1" y="40"/>
                  </a:lnTo>
                  <a:lnTo>
                    <a:pt x="0" y="34"/>
                  </a:lnTo>
                  <a:lnTo>
                    <a:pt x="0" y="34"/>
                  </a:lnTo>
                  <a:lnTo>
                    <a:pt x="1" y="26"/>
                  </a:lnTo>
                  <a:lnTo>
                    <a:pt x="3" y="20"/>
                  </a:lnTo>
                  <a:lnTo>
                    <a:pt x="7" y="15"/>
                  </a:lnTo>
                  <a:lnTo>
                    <a:pt x="11" y="10"/>
                  </a:lnTo>
                  <a:lnTo>
                    <a:pt x="15" y="6"/>
                  </a:lnTo>
                  <a:lnTo>
                    <a:pt x="21" y="3"/>
                  </a:lnTo>
                  <a:lnTo>
                    <a:pt x="27" y="0"/>
                  </a:lnTo>
                  <a:lnTo>
                    <a:pt x="33" y="0"/>
                  </a:lnTo>
                  <a:lnTo>
                    <a:pt x="232" y="0"/>
                  </a:lnTo>
                  <a:lnTo>
                    <a:pt x="232" y="0"/>
                  </a:lnTo>
                  <a:lnTo>
                    <a:pt x="238" y="0"/>
                  </a:lnTo>
                  <a:lnTo>
                    <a:pt x="245" y="3"/>
                  </a:lnTo>
                  <a:lnTo>
                    <a:pt x="251" y="6"/>
                  </a:lnTo>
                  <a:lnTo>
                    <a:pt x="256" y="10"/>
                  </a:lnTo>
                  <a:lnTo>
                    <a:pt x="259" y="15"/>
                  </a:lnTo>
                  <a:lnTo>
                    <a:pt x="262" y="20"/>
                  </a:lnTo>
                  <a:lnTo>
                    <a:pt x="264" y="26"/>
                  </a:lnTo>
                  <a:lnTo>
                    <a:pt x="265" y="34"/>
                  </a:lnTo>
                  <a:lnTo>
                    <a:pt x="265" y="34"/>
                  </a:lnTo>
                  <a:lnTo>
                    <a:pt x="264" y="40"/>
                  </a:lnTo>
                  <a:lnTo>
                    <a:pt x="262" y="46"/>
                  </a:lnTo>
                  <a:lnTo>
                    <a:pt x="259" y="51"/>
                  </a:lnTo>
                  <a:lnTo>
                    <a:pt x="256" y="56"/>
                  </a:lnTo>
                  <a:lnTo>
                    <a:pt x="251" y="61"/>
                  </a:lnTo>
                  <a:lnTo>
                    <a:pt x="245" y="64"/>
                  </a:lnTo>
                  <a:lnTo>
                    <a:pt x="238" y="66"/>
                  </a:lnTo>
                  <a:lnTo>
                    <a:pt x="232" y="66"/>
                  </a:lnTo>
                  <a:lnTo>
                    <a:pt x="2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9" name="Google Shape;219;p3"/>
            <p:cNvSpPr/>
            <p:nvPr/>
          </p:nvSpPr>
          <p:spPr>
            <a:xfrm>
              <a:off x="7280275" y="2303463"/>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1"/>
                  </a:lnTo>
                  <a:lnTo>
                    <a:pt x="74" y="302"/>
                  </a:lnTo>
                  <a:lnTo>
                    <a:pt x="60" y="293"/>
                  </a:lnTo>
                  <a:lnTo>
                    <a:pt x="49" y="282"/>
                  </a:lnTo>
                  <a:lnTo>
                    <a:pt x="38" y="270"/>
                  </a:lnTo>
                  <a:lnTo>
                    <a:pt x="28" y="258"/>
                  </a:lnTo>
                  <a:lnTo>
                    <a:pt x="20" y="244"/>
                  </a:lnTo>
                  <a:lnTo>
                    <a:pt x="13" y="230"/>
                  </a:lnTo>
                  <a:lnTo>
                    <a:pt x="7" y="214"/>
                  </a:lnTo>
                  <a:lnTo>
                    <a:pt x="3" y="199"/>
                  </a:lnTo>
                  <a:lnTo>
                    <a:pt x="1" y="182"/>
                  </a:lnTo>
                  <a:lnTo>
                    <a:pt x="0" y="166"/>
                  </a:lnTo>
                  <a:lnTo>
                    <a:pt x="0" y="166"/>
                  </a:lnTo>
                  <a:lnTo>
                    <a:pt x="1" y="148"/>
                  </a:lnTo>
                  <a:lnTo>
                    <a:pt x="3" y="131"/>
                  </a:lnTo>
                  <a:lnTo>
                    <a:pt x="7" y="116"/>
                  </a:lnTo>
                  <a:lnTo>
                    <a:pt x="13" y="100"/>
                  </a:lnTo>
                  <a:lnTo>
                    <a:pt x="20" y="86"/>
                  </a:lnTo>
                  <a:lnTo>
                    <a:pt x="28" y="72"/>
                  </a:lnTo>
                  <a:lnTo>
                    <a:pt x="38" y="60"/>
                  </a:lnTo>
                  <a:lnTo>
                    <a:pt x="49" y="49"/>
                  </a:lnTo>
                  <a:lnTo>
                    <a:pt x="60" y="37"/>
                  </a:lnTo>
                  <a:lnTo>
                    <a:pt x="74" y="28"/>
                  </a:lnTo>
                  <a:lnTo>
                    <a:pt x="87" y="20"/>
                  </a:lnTo>
                  <a:lnTo>
                    <a:pt x="101" y="12"/>
                  </a:lnTo>
                  <a:lnTo>
                    <a:pt x="116" y="7"/>
                  </a:lnTo>
                  <a:lnTo>
                    <a:pt x="133" y="3"/>
                  </a:lnTo>
                  <a:lnTo>
                    <a:pt x="148" y="1"/>
                  </a:lnTo>
                  <a:lnTo>
                    <a:pt x="166" y="0"/>
                  </a:lnTo>
                  <a:lnTo>
                    <a:pt x="166" y="0"/>
                  </a:lnTo>
                  <a:lnTo>
                    <a:pt x="182" y="1"/>
                  </a:lnTo>
                  <a:lnTo>
                    <a:pt x="199" y="3"/>
                  </a:lnTo>
                  <a:lnTo>
                    <a:pt x="214" y="7"/>
                  </a:lnTo>
                  <a:lnTo>
                    <a:pt x="230" y="12"/>
                  </a:lnTo>
                  <a:lnTo>
                    <a:pt x="244" y="20"/>
                  </a:lnTo>
                  <a:lnTo>
                    <a:pt x="258" y="28"/>
                  </a:lnTo>
                  <a:lnTo>
                    <a:pt x="270" y="37"/>
                  </a:lnTo>
                  <a:lnTo>
                    <a:pt x="283" y="49"/>
                  </a:lnTo>
                  <a:lnTo>
                    <a:pt x="293" y="60"/>
                  </a:lnTo>
                  <a:lnTo>
                    <a:pt x="302" y="72"/>
                  </a:lnTo>
                  <a:lnTo>
                    <a:pt x="310" y="86"/>
                  </a:lnTo>
                  <a:lnTo>
                    <a:pt x="318" y="100"/>
                  </a:lnTo>
                  <a:lnTo>
                    <a:pt x="323" y="116"/>
                  </a:lnTo>
                  <a:lnTo>
                    <a:pt x="327" y="131"/>
                  </a:lnTo>
                  <a:lnTo>
                    <a:pt x="330" y="148"/>
                  </a:lnTo>
                  <a:lnTo>
                    <a:pt x="331" y="166"/>
                  </a:lnTo>
                  <a:lnTo>
                    <a:pt x="331" y="166"/>
                  </a:lnTo>
                  <a:lnTo>
                    <a:pt x="330" y="182"/>
                  </a:lnTo>
                  <a:lnTo>
                    <a:pt x="327" y="199"/>
                  </a:lnTo>
                  <a:lnTo>
                    <a:pt x="323" y="214"/>
                  </a:lnTo>
                  <a:lnTo>
                    <a:pt x="318" y="230"/>
                  </a:lnTo>
                  <a:lnTo>
                    <a:pt x="310" y="244"/>
                  </a:lnTo>
                  <a:lnTo>
                    <a:pt x="302" y="258"/>
                  </a:lnTo>
                  <a:lnTo>
                    <a:pt x="293" y="270"/>
                  </a:lnTo>
                  <a:lnTo>
                    <a:pt x="283" y="282"/>
                  </a:lnTo>
                  <a:lnTo>
                    <a:pt x="270" y="293"/>
                  </a:lnTo>
                  <a:lnTo>
                    <a:pt x="258" y="302"/>
                  </a:lnTo>
                  <a:lnTo>
                    <a:pt x="244" y="311"/>
                  </a:lnTo>
                  <a:lnTo>
                    <a:pt x="230" y="318"/>
                  </a:lnTo>
                  <a:lnTo>
                    <a:pt x="214" y="323"/>
                  </a:lnTo>
                  <a:lnTo>
                    <a:pt x="199" y="327"/>
                  </a:lnTo>
                  <a:lnTo>
                    <a:pt x="182" y="329"/>
                  </a:lnTo>
                  <a:lnTo>
                    <a:pt x="166" y="330"/>
                  </a:lnTo>
                  <a:lnTo>
                    <a:pt x="166" y="330"/>
                  </a:lnTo>
                  <a:close/>
                  <a:moveTo>
                    <a:pt x="166" y="66"/>
                  </a:moveTo>
                  <a:lnTo>
                    <a:pt x="166" y="66"/>
                  </a:lnTo>
                  <a:lnTo>
                    <a:pt x="155" y="66"/>
                  </a:lnTo>
                  <a:lnTo>
                    <a:pt x="145" y="68"/>
                  </a:lnTo>
                  <a:lnTo>
                    <a:pt x="136" y="70"/>
                  </a:lnTo>
                  <a:lnTo>
                    <a:pt x="126" y="73"/>
                  </a:lnTo>
                  <a:lnTo>
                    <a:pt x="118" y="78"/>
                  </a:lnTo>
                  <a:lnTo>
                    <a:pt x="110" y="83"/>
                  </a:lnTo>
                  <a:lnTo>
                    <a:pt x="102" y="89"/>
                  </a:lnTo>
                  <a:lnTo>
                    <a:pt x="95" y="95"/>
                  </a:lnTo>
                  <a:lnTo>
                    <a:pt x="89" y="102"/>
                  </a:lnTo>
                  <a:lnTo>
                    <a:pt x="83" y="110"/>
                  </a:lnTo>
                  <a:lnTo>
                    <a:pt x="79" y="118"/>
                  </a:lnTo>
                  <a:lnTo>
                    <a:pt x="74" y="126"/>
                  </a:lnTo>
                  <a:lnTo>
                    <a:pt x="70" y="136"/>
                  </a:lnTo>
                  <a:lnTo>
                    <a:pt x="68" y="145"/>
                  </a:lnTo>
                  <a:lnTo>
                    <a:pt x="66" y="155"/>
                  </a:lnTo>
                  <a:lnTo>
                    <a:pt x="66" y="166"/>
                  </a:lnTo>
                  <a:lnTo>
                    <a:pt x="66" y="166"/>
                  </a:lnTo>
                  <a:lnTo>
                    <a:pt x="66" y="175"/>
                  </a:lnTo>
                  <a:lnTo>
                    <a:pt x="68" y="185"/>
                  </a:lnTo>
                  <a:lnTo>
                    <a:pt x="70" y="195"/>
                  </a:lnTo>
                  <a:lnTo>
                    <a:pt x="74" y="204"/>
                  </a:lnTo>
                  <a:lnTo>
                    <a:pt x="79" y="212"/>
                  </a:lnTo>
                  <a:lnTo>
                    <a:pt x="83" y="220"/>
                  </a:lnTo>
                  <a:lnTo>
                    <a:pt x="89" y="228"/>
                  </a:lnTo>
                  <a:lnTo>
                    <a:pt x="95" y="235"/>
                  </a:lnTo>
                  <a:lnTo>
                    <a:pt x="102" y="241"/>
                  </a:lnTo>
                  <a:lnTo>
                    <a:pt x="110" y="247"/>
                  </a:lnTo>
                  <a:lnTo>
                    <a:pt x="118" y="253"/>
                  </a:lnTo>
                  <a:lnTo>
                    <a:pt x="126" y="257"/>
                  </a:lnTo>
                  <a:lnTo>
                    <a:pt x="136" y="260"/>
                  </a:lnTo>
                  <a:lnTo>
                    <a:pt x="145" y="262"/>
                  </a:lnTo>
                  <a:lnTo>
                    <a:pt x="155" y="264"/>
                  </a:lnTo>
                  <a:lnTo>
                    <a:pt x="166" y="264"/>
                  </a:lnTo>
                  <a:lnTo>
                    <a:pt x="166" y="264"/>
                  </a:lnTo>
                  <a:lnTo>
                    <a:pt x="176" y="264"/>
                  </a:lnTo>
                  <a:lnTo>
                    <a:pt x="185" y="262"/>
                  </a:lnTo>
                  <a:lnTo>
                    <a:pt x="195" y="260"/>
                  </a:lnTo>
                  <a:lnTo>
                    <a:pt x="204" y="257"/>
                  </a:lnTo>
                  <a:lnTo>
                    <a:pt x="212" y="253"/>
                  </a:lnTo>
                  <a:lnTo>
                    <a:pt x="220" y="247"/>
                  </a:lnTo>
                  <a:lnTo>
                    <a:pt x="229" y="241"/>
                  </a:lnTo>
                  <a:lnTo>
                    <a:pt x="236" y="235"/>
                  </a:lnTo>
                  <a:lnTo>
                    <a:pt x="242" y="228"/>
                  </a:lnTo>
                  <a:lnTo>
                    <a:pt x="247" y="220"/>
                  </a:lnTo>
                  <a:lnTo>
                    <a:pt x="253" y="212"/>
                  </a:lnTo>
                  <a:lnTo>
                    <a:pt x="257" y="204"/>
                  </a:lnTo>
                  <a:lnTo>
                    <a:pt x="260" y="195"/>
                  </a:lnTo>
                  <a:lnTo>
                    <a:pt x="263" y="185"/>
                  </a:lnTo>
                  <a:lnTo>
                    <a:pt x="264" y="175"/>
                  </a:lnTo>
                  <a:lnTo>
                    <a:pt x="265" y="166"/>
                  </a:lnTo>
                  <a:lnTo>
                    <a:pt x="265" y="166"/>
                  </a:lnTo>
                  <a:lnTo>
                    <a:pt x="264" y="155"/>
                  </a:lnTo>
                  <a:lnTo>
                    <a:pt x="263" y="145"/>
                  </a:lnTo>
                  <a:lnTo>
                    <a:pt x="260" y="136"/>
                  </a:lnTo>
                  <a:lnTo>
                    <a:pt x="257" y="126"/>
                  </a:lnTo>
                  <a:lnTo>
                    <a:pt x="253" y="118"/>
                  </a:lnTo>
                  <a:lnTo>
                    <a:pt x="247" y="110"/>
                  </a:lnTo>
                  <a:lnTo>
                    <a:pt x="242" y="102"/>
                  </a:lnTo>
                  <a:lnTo>
                    <a:pt x="236" y="95"/>
                  </a:lnTo>
                  <a:lnTo>
                    <a:pt x="229" y="89"/>
                  </a:lnTo>
                  <a:lnTo>
                    <a:pt x="220" y="83"/>
                  </a:lnTo>
                  <a:lnTo>
                    <a:pt x="212" y="78"/>
                  </a:lnTo>
                  <a:lnTo>
                    <a:pt x="204" y="73"/>
                  </a:lnTo>
                  <a:lnTo>
                    <a:pt x="195" y="70"/>
                  </a:lnTo>
                  <a:lnTo>
                    <a:pt x="185" y="68"/>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0" name="Google Shape;220;p3"/>
            <p:cNvSpPr/>
            <p:nvPr/>
          </p:nvSpPr>
          <p:spPr>
            <a:xfrm>
              <a:off x="7056438" y="2333626"/>
              <a:ext cx="60325" cy="15875"/>
            </a:xfrm>
            <a:custGeom>
              <a:avLst/>
              <a:gdLst/>
              <a:ahLst/>
              <a:cxnLst/>
              <a:rect l="l" t="t" r="r" b="b"/>
              <a:pathLst>
                <a:path w="265" h="66" extrusionOk="0">
                  <a:moveTo>
                    <a:pt x="231" y="66"/>
                  </a:moveTo>
                  <a:lnTo>
                    <a:pt x="33" y="66"/>
                  </a:lnTo>
                  <a:lnTo>
                    <a:pt x="33" y="66"/>
                  </a:lnTo>
                  <a:lnTo>
                    <a:pt x="27" y="66"/>
                  </a:lnTo>
                  <a:lnTo>
                    <a:pt x="20" y="64"/>
                  </a:lnTo>
                  <a:lnTo>
                    <a:pt x="15" y="61"/>
                  </a:lnTo>
                  <a:lnTo>
                    <a:pt x="10" y="56"/>
                  </a:lnTo>
                  <a:lnTo>
                    <a:pt x="6" y="51"/>
                  </a:lnTo>
                  <a:lnTo>
                    <a:pt x="3" y="46"/>
                  </a:lnTo>
                  <a:lnTo>
                    <a:pt x="1" y="40"/>
                  </a:lnTo>
                  <a:lnTo>
                    <a:pt x="0" y="34"/>
                  </a:lnTo>
                  <a:lnTo>
                    <a:pt x="0" y="34"/>
                  </a:lnTo>
                  <a:lnTo>
                    <a:pt x="1" y="26"/>
                  </a:lnTo>
                  <a:lnTo>
                    <a:pt x="3" y="20"/>
                  </a:lnTo>
                  <a:lnTo>
                    <a:pt x="6" y="15"/>
                  </a:lnTo>
                  <a:lnTo>
                    <a:pt x="10" y="10"/>
                  </a:lnTo>
                  <a:lnTo>
                    <a:pt x="15" y="6"/>
                  </a:lnTo>
                  <a:lnTo>
                    <a:pt x="20" y="3"/>
                  </a:lnTo>
                  <a:lnTo>
                    <a:pt x="27" y="0"/>
                  </a:lnTo>
                  <a:lnTo>
                    <a:pt x="33" y="0"/>
                  </a:lnTo>
                  <a:lnTo>
                    <a:pt x="231" y="0"/>
                  </a:lnTo>
                  <a:lnTo>
                    <a:pt x="231" y="0"/>
                  </a:lnTo>
                  <a:lnTo>
                    <a:pt x="239" y="0"/>
                  </a:lnTo>
                  <a:lnTo>
                    <a:pt x="245" y="3"/>
                  </a:lnTo>
                  <a:lnTo>
                    <a:pt x="250" y="6"/>
                  </a:lnTo>
                  <a:lnTo>
                    <a:pt x="255" y="10"/>
                  </a:lnTo>
                  <a:lnTo>
                    <a:pt x="259" y="15"/>
                  </a:lnTo>
                  <a:lnTo>
                    <a:pt x="262" y="20"/>
                  </a:lnTo>
                  <a:lnTo>
                    <a:pt x="263" y="26"/>
                  </a:lnTo>
                  <a:lnTo>
                    <a:pt x="265" y="34"/>
                  </a:lnTo>
                  <a:lnTo>
                    <a:pt x="265" y="34"/>
                  </a:lnTo>
                  <a:lnTo>
                    <a:pt x="263" y="40"/>
                  </a:lnTo>
                  <a:lnTo>
                    <a:pt x="262" y="46"/>
                  </a:lnTo>
                  <a:lnTo>
                    <a:pt x="259" y="51"/>
                  </a:lnTo>
                  <a:lnTo>
                    <a:pt x="255" y="56"/>
                  </a:lnTo>
                  <a:lnTo>
                    <a:pt x="250" y="61"/>
                  </a:lnTo>
                  <a:lnTo>
                    <a:pt x="245" y="64"/>
                  </a:lnTo>
                  <a:lnTo>
                    <a:pt x="239" y="66"/>
                  </a:lnTo>
                  <a:lnTo>
                    <a:pt x="231" y="66"/>
                  </a:lnTo>
                  <a:lnTo>
                    <a:pt x="231"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1" name="Google Shape;221;p3"/>
            <p:cNvSpPr/>
            <p:nvPr/>
          </p:nvSpPr>
          <p:spPr>
            <a:xfrm>
              <a:off x="6996113" y="2303463"/>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1"/>
                  </a:lnTo>
                  <a:lnTo>
                    <a:pt x="72" y="302"/>
                  </a:lnTo>
                  <a:lnTo>
                    <a:pt x="60" y="293"/>
                  </a:lnTo>
                  <a:lnTo>
                    <a:pt x="48" y="282"/>
                  </a:lnTo>
                  <a:lnTo>
                    <a:pt x="37" y="270"/>
                  </a:lnTo>
                  <a:lnTo>
                    <a:pt x="28" y="258"/>
                  </a:lnTo>
                  <a:lnTo>
                    <a:pt x="19" y="244"/>
                  </a:lnTo>
                  <a:lnTo>
                    <a:pt x="12" y="230"/>
                  </a:lnTo>
                  <a:lnTo>
                    <a:pt x="7" y="214"/>
                  </a:lnTo>
                  <a:lnTo>
                    <a:pt x="3" y="199"/>
                  </a:lnTo>
                  <a:lnTo>
                    <a:pt x="1" y="182"/>
                  </a:lnTo>
                  <a:lnTo>
                    <a:pt x="0" y="166"/>
                  </a:lnTo>
                  <a:lnTo>
                    <a:pt x="0" y="166"/>
                  </a:lnTo>
                  <a:lnTo>
                    <a:pt x="1" y="148"/>
                  </a:lnTo>
                  <a:lnTo>
                    <a:pt x="3" y="131"/>
                  </a:lnTo>
                  <a:lnTo>
                    <a:pt x="7" y="116"/>
                  </a:lnTo>
                  <a:lnTo>
                    <a:pt x="12" y="100"/>
                  </a:lnTo>
                  <a:lnTo>
                    <a:pt x="19" y="86"/>
                  </a:lnTo>
                  <a:lnTo>
                    <a:pt x="28" y="72"/>
                  </a:lnTo>
                  <a:lnTo>
                    <a:pt x="37" y="60"/>
                  </a:lnTo>
                  <a:lnTo>
                    <a:pt x="48" y="49"/>
                  </a:lnTo>
                  <a:lnTo>
                    <a:pt x="60" y="37"/>
                  </a:lnTo>
                  <a:lnTo>
                    <a:pt x="72" y="28"/>
                  </a:lnTo>
                  <a:lnTo>
                    <a:pt x="87" y="20"/>
                  </a:lnTo>
                  <a:lnTo>
                    <a:pt x="100" y="12"/>
                  </a:lnTo>
                  <a:lnTo>
                    <a:pt x="116" y="7"/>
                  </a:lnTo>
                  <a:lnTo>
                    <a:pt x="131" y="3"/>
                  </a:lnTo>
                  <a:lnTo>
                    <a:pt x="148" y="1"/>
                  </a:lnTo>
                  <a:lnTo>
                    <a:pt x="165" y="0"/>
                  </a:lnTo>
                  <a:lnTo>
                    <a:pt x="165" y="0"/>
                  </a:lnTo>
                  <a:lnTo>
                    <a:pt x="182" y="1"/>
                  </a:lnTo>
                  <a:lnTo>
                    <a:pt x="198" y="3"/>
                  </a:lnTo>
                  <a:lnTo>
                    <a:pt x="214" y="7"/>
                  </a:lnTo>
                  <a:lnTo>
                    <a:pt x="229" y="12"/>
                  </a:lnTo>
                  <a:lnTo>
                    <a:pt x="244" y="20"/>
                  </a:lnTo>
                  <a:lnTo>
                    <a:pt x="257" y="28"/>
                  </a:lnTo>
                  <a:lnTo>
                    <a:pt x="270" y="37"/>
                  </a:lnTo>
                  <a:lnTo>
                    <a:pt x="282" y="49"/>
                  </a:lnTo>
                  <a:lnTo>
                    <a:pt x="293" y="60"/>
                  </a:lnTo>
                  <a:lnTo>
                    <a:pt x="302" y="72"/>
                  </a:lnTo>
                  <a:lnTo>
                    <a:pt x="310" y="86"/>
                  </a:lnTo>
                  <a:lnTo>
                    <a:pt x="317" y="100"/>
                  </a:lnTo>
                  <a:lnTo>
                    <a:pt x="323" y="116"/>
                  </a:lnTo>
                  <a:lnTo>
                    <a:pt x="327" y="131"/>
                  </a:lnTo>
                  <a:lnTo>
                    <a:pt x="330" y="148"/>
                  </a:lnTo>
                  <a:lnTo>
                    <a:pt x="330" y="166"/>
                  </a:lnTo>
                  <a:lnTo>
                    <a:pt x="330" y="166"/>
                  </a:lnTo>
                  <a:lnTo>
                    <a:pt x="330" y="182"/>
                  </a:lnTo>
                  <a:lnTo>
                    <a:pt x="327" y="199"/>
                  </a:lnTo>
                  <a:lnTo>
                    <a:pt x="323" y="214"/>
                  </a:lnTo>
                  <a:lnTo>
                    <a:pt x="317" y="230"/>
                  </a:lnTo>
                  <a:lnTo>
                    <a:pt x="310" y="244"/>
                  </a:lnTo>
                  <a:lnTo>
                    <a:pt x="302" y="258"/>
                  </a:lnTo>
                  <a:lnTo>
                    <a:pt x="293" y="270"/>
                  </a:lnTo>
                  <a:lnTo>
                    <a:pt x="282" y="282"/>
                  </a:lnTo>
                  <a:lnTo>
                    <a:pt x="270" y="293"/>
                  </a:lnTo>
                  <a:lnTo>
                    <a:pt x="257" y="302"/>
                  </a:lnTo>
                  <a:lnTo>
                    <a:pt x="244" y="311"/>
                  </a:lnTo>
                  <a:lnTo>
                    <a:pt x="229" y="318"/>
                  </a:lnTo>
                  <a:lnTo>
                    <a:pt x="214" y="323"/>
                  </a:lnTo>
                  <a:lnTo>
                    <a:pt x="198" y="327"/>
                  </a:lnTo>
                  <a:lnTo>
                    <a:pt x="182" y="329"/>
                  </a:lnTo>
                  <a:lnTo>
                    <a:pt x="165" y="330"/>
                  </a:lnTo>
                  <a:lnTo>
                    <a:pt x="165" y="330"/>
                  </a:lnTo>
                  <a:close/>
                  <a:moveTo>
                    <a:pt x="165" y="66"/>
                  </a:moveTo>
                  <a:lnTo>
                    <a:pt x="165" y="66"/>
                  </a:lnTo>
                  <a:lnTo>
                    <a:pt x="155" y="66"/>
                  </a:lnTo>
                  <a:lnTo>
                    <a:pt x="145" y="68"/>
                  </a:lnTo>
                  <a:lnTo>
                    <a:pt x="135" y="70"/>
                  </a:lnTo>
                  <a:lnTo>
                    <a:pt x="126" y="73"/>
                  </a:lnTo>
                  <a:lnTo>
                    <a:pt x="118" y="78"/>
                  </a:lnTo>
                  <a:lnTo>
                    <a:pt x="109" y="83"/>
                  </a:lnTo>
                  <a:lnTo>
                    <a:pt x="102" y="89"/>
                  </a:lnTo>
                  <a:lnTo>
                    <a:pt x="95" y="95"/>
                  </a:lnTo>
                  <a:lnTo>
                    <a:pt x="89" y="102"/>
                  </a:lnTo>
                  <a:lnTo>
                    <a:pt x="83" y="110"/>
                  </a:lnTo>
                  <a:lnTo>
                    <a:pt x="77" y="118"/>
                  </a:lnTo>
                  <a:lnTo>
                    <a:pt x="73" y="126"/>
                  </a:lnTo>
                  <a:lnTo>
                    <a:pt x="70" y="136"/>
                  </a:lnTo>
                  <a:lnTo>
                    <a:pt x="68" y="145"/>
                  </a:lnTo>
                  <a:lnTo>
                    <a:pt x="66" y="155"/>
                  </a:lnTo>
                  <a:lnTo>
                    <a:pt x="66" y="166"/>
                  </a:lnTo>
                  <a:lnTo>
                    <a:pt x="66" y="166"/>
                  </a:lnTo>
                  <a:lnTo>
                    <a:pt x="66" y="175"/>
                  </a:lnTo>
                  <a:lnTo>
                    <a:pt x="68" y="185"/>
                  </a:lnTo>
                  <a:lnTo>
                    <a:pt x="70" y="195"/>
                  </a:lnTo>
                  <a:lnTo>
                    <a:pt x="73" y="204"/>
                  </a:lnTo>
                  <a:lnTo>
                    <a:pt x="77" y="212"/>
                  </a:lnTo>
                  <a:lnTo>
                    <a:pt x="83" y="220"/>
                  </a:lnTo>
                  <a:lnTo>
                    <a:pt x="89" y="228"/>
                  </a:lnTo>
                  <a:lnTo>
                    <a:pt x="95" y="235"/>
                  </a:lnTo>
                  <a:lnTo>
                    <a:pt x="102" y="241"/>
                  </a:lnTo>
                  <a:lnTo>
                    <a:pt x="109" y="247"/>
                  </a:lnTo>
                  <a:lnTo>
                    <a:pt x="118" y="253"/>
                  </a:lnTo>
                  <a:lnTo>
                    <a:pt x="126" y="257"/>
                  </a:lnTo>
                  <a:lnTo>
                    <a:pt x="135" y="260"/>
                  </a:lnTo>
                  <a:lnTo>
                    <a:pt x="145" y="262"/>
                  </a:lnTo>
                  <a:lnTo>
                    <a:pt x="155" y="264"/>
                  </a:lnTo>
                  <a:lnTo>
                    <a:pt x="165" y="264"/>
                  </a:lnTo>
                  <a:lnTo>
                    <a:pt x="165" y="264"/>
                  </a:lnTo>
                  <a:lnTo>
                    <a:pt x="175" y="264"/>
                  </a:lnTo>
                  <a:lnTo>
                    <a:pt x="185" y="262"/>
                  </a:lnTo>
                  <a:lnTo>
                    <a:pt x="194" y="260"/>
                  </a:lnTo>
                  <a:lnTo>
                    <a:pt x="204" y="257"/>
                  </a:lnTo>
                  <a:lnTo>
                    <a:pt x="212" y="253"/>
                  </a:lnTo>
                  <a:lnTo>
                    <a:pt x="220" y="247"/>
                  </a:lnTo>
                  <a:lnTo>
                    <a:pt x="228" y="241"/>
                  </a:lnTo>
                  <a:lnTo>
                    <a:pt x="235" y="235"/>
                  </a:lnTo>
                  <a:lnTo>
                    <a:pt x="242" y="228"/>
                  </a:lnTo>
                  <a:lnTo>
                    <a:pt x="247" y="220"/>
                  </a:lnTo>
                  <a:lnTo>
                    <a:pt x="252" y="212"/>
                  </a:lnTo>
                  <a:lnTo>
                    <a:pt x="256" y="204"/>
                  </a:lnTo>
                  <a:lnTo>
                    <a:pt x="259" y="195"/>
                  </a:lnTo>
                  <a:lnTo>
                    <a:pt x="263" y="185"/>
                  </a:lnTo>
                  <a:lnTo>
                    <a:pt x="264" y="175"/>
                  </a:lnTo>
                  <a:lnTo>
                    <a:pt x="264" y="166"/>
                  </a:lnTo>
                  <a:lnTo>
                    <a:pt x="264" y="166"/>
                  </a:lnTo>
                  <a:lnTo>
                    <a:pt x="264" y="155"/>
                  </a:lnTo>
                  <a:lnTo>
                    <a:pt x="263" y="145"/>
                  </a:lnTo>
                  <a:lnTo>
                    <a:pt x="259" y="136"/>
                  </a:lnTo>
                  <a:lnTo>
                    <a:pt x="256" y="126"/>
                  </a:lnTo>
                  <a:lnTo>
                    <a:pt x="252" y="118"/>
                  </a:lnTo>
                  <a:lnTo>
                    <a:pt x="247" y="110"/>
                  </a:lnTo>
                  <a:lnTo>
                    <a:pt x="242" y="102"/>
                  </a:lnTo>
                  <a:lnTo>
                    <a:pt x="235" y="95"/>
                  </a:lnTo>
                  <a:lnTo>
                    <a:pt x="228" y="89"/>
                  </a:lnTo>
                  <a:lnTo>
                    <a:pt x="220" y="83"/>
                  </a:lnTo>
                  <a:lnTo>
                    <a:pt x="212" y="78"/>
                  </a:lnTo>
                  <a:lnTo>
                    <a:pt x="204" y="73"/>
                  </a:lnTo>
                  <a:lnTo>
                    <a:pt x="194" y="70"/>
                  </a:lnTo>
                  <a:lnTo>
                    <a:pt x="185" y="68"/>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22" name="Google Shape;222;p3"/>
          <p:cNvGrpSpPr/>
          <p:nvPr/>
        </p:nvGrpSpPr>
        <p:grpSpPr>
          <a:xfrm>
            <a:off x="6508571" y="2297607"/>
            <a:ext cx="360363" cy="352425"/>
            <a:chOff x="2676525" y="4337051"/>
            <a:chExt cx="360363" cy="352425"/>
          </a:xfrm>
        </p:grpSpPr>
        <p:sp>
          <p:nvSpPr>
            <p:cNvPr id="223" name="Google Shape;223;p3"/>
            <p:cNvSpPr/>
            <p:nvPr/>
          </p:nvSpPr>
          <p:spPr>
            <a:xfrm>
              <a:off x="2676525" y="4673601"/>
              <a:ext cx="360363" cy="15875"/>
            </a:xfrm>
            <a:custGeom>
              <a:avLst/>
              <a:gdLst/>
              <a:ahLst/>
              <a:cxnLst/>
              <a:rect l="l" t="t" r="r" b="b"/>
              <a:pathLst>
                <a:path w="1587" h="65" extrusionOk="0">
                  <a:moveTo>
                    <a:pt x="1554" y="65"/>
                  </a:moveTo>
                  <a:lnTo>
                    <a:pt x="33" y="65"/>
                  </a:lnTo>
                  <a:lnTo>
                    <a:pt x="33" y="65"/>
                  </a:lnTo>
                  <a:lnTo>
                    <a:pt x="26" y="65"/>
                  </a:lnTo>
                  <a:lnTo>
                    <a:pt x="20" y="63"/>
                  </a:lnTo>
                  <a:lnTo>
                    <a:pt x="14" y="60"/>
                  </a:lnTo>
                  <a:lnTo>
                    <a:pt x="9" y="56"/>
                  </a:lnTo>
                  <a:lnTo>
                    <a:pt x="5" y="51"/>
                  </a:lnTo>
                  <a:lnTo>
                    <a:pt x="2" y="46"/>
                  </a:lnTo>
                  <a:lnTo>
                    <a:pt x="0" y="39"/>
                  </a:lnTo>
                  <a:lnTo>
                    <a:pt x="0" y="33"/>
                  </a:lnTo>
                  <a:lnTo>
                    <a:pt x="0" y="33"/>
                  </a:lnTo>
                  <a:lnTo>
                    <a:pt x="0" y="26"/>
                  </a:lnTo>
                  <a:lnTo>
                    <a:pt x="2" y="20"/>
                  </a:lnTo>
                  <a:lnTo>
                    <a:pt x="5" y="15"/>
                  </a:lnTo>
                  <a:lnTo>
                    <a:pt x="9" y="9"/>
                  </a:lnTo>
                  <a:lnTo>
                    <a:pt x="14" y="5"/>
                  </a:lnTo>
                  <a:lnTo>
                    <a:pt x="20" y="2"/>
                  </a:lnTo>
                  <a:lnTo>
                    <a:pt x="26" y="0"/>
                  </a:lnTo>
                  <a:lnTo>
                    <a:pt x="33" y="0"/>
                  </a:lnTo>
                  <a:lnTo>
                    <a:pt x="1554" y="0"/>
                  </a:lnTo>
                  <a:lnTo>
                    <a:pt x="1554" y="0"/>
                  </a:lnTo>
                  <a:lnTo>
                    <a:pt x="1561" y="0"/>
                  </a:lnTo>
                  <a:lnTo>
                    <a:pt x="1567" y="2"/>
                  </a:lnTo>
                  <a:lnTo>
                    <a:pt x="1572" y="5"/>
                  </a:lnTo>
                  <a:lnTo>
                    <a:pt x="1577" y="9"/>
                  </a:lnTo>
                  <a:lnTo>
                    <a:pt x="1581" y="15"/>
                  </a:lnTo>
                  <a:lnTo>
                    <a:pt x="1584" y="20"/>
                  </a:lnTo>
                  <a:lnTo>
                    <a:pt x="1586" y="26"/>
                  </a:lnTo>
                  <a:lnTo>
                    <a:pt x="1587" y="33"/>
                  </a:lnTo>
                  <a:lnTo>
                    <a:pt x="1587" y="33"/>
                  </a:lnTo>
                  <a:lnTo>
                    <a:pt x="1586" y="39"/>
                  </a:lnTo>
                  <a:lnTo>
                    <a:pt x="1584" y="46"/>
                  </a:lnTo>
                  <a:lnTo>
                    <a:pt x="1581" y="51"/>
                  </a:lnTo>
                  <a:lnTo>
                    <a:pt x="1577" y="56"/>
                  </a:lnTo>
                  <a:lnTo>
                    <a:pt x="1572" y="60"/>
                  </a:lnTo>
                  <a:lnTo>
                    <a:pt x="1567" y="63"/>
                  </a:lnTo>
                  <a:lnTo>
                    <a:pt x="1561" y="65"/>
                  </a:lnTo>
                  <a:lnTo>
                    <a:pt x="1554" y="65"/>
                  </a:lnTo>
                  <a:lnTo>
                    <a:pt x="1554"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4" name="Google Shape;224;p3"/>
            <p:cNvSpPr/>
            <p:nvPr/>
          </p:nvSpPr>
          <p:spPr>
            <a:xfrm>
              <a:off x="2690813" y="4629151"/>
              <a:ext cx="60325" cy="60325"/>
            </a:xfrm>
            <a:custGeom>
              <a:avLst/>
              <a:gdLst/>
              <a:ahLst/>
              <a:cxnLst/>
              <a:rect l="l" t="t" r="r" b="b"/>
              <a:pathLst>
                <a:path w="264" h="264" extrusionOk="0">
                  <a:moveTo>
                    <a:pt x="231" y="264"/>
                  </a:moveTo>
                  <a:lnTo>
                    <a:pt x="33" y="264"/>
                  </a:lnTo>
                  <a:lnTo>
                    <a:pt x="33" y="264"/>
                  </a:lnTo>
                  <a:lnTo>
                    <a:pt x="26" y="264"/>
                  </a:lnTo>
                  <a:lnTo>
                    <a:pt x="20" y="262"/>
                  </a:lnTo>
                  <a:lnTo>
                    <a:pt x="15" y="259"/>
                  </a:lnTo>
                  <a:lnTo>
                    <a:pt x="10" y="255"/>
                  </a:lnTo>
                  <a:lnTo>
                    <a:pt x="5" y="250"/>
                  </a:lnTo>
                  <a:lnTo>
                    <a:pt x="2" y="245"/>
                  </a:lnTo>
                  <a:lnTo>
                    <a:pt x="0" y="238"/>
                  </a:lnTo>
                  <a:lnTo>
                    <a:pt x="0" y="232"/>
                  </a:lnTo>
                  <a:lnTo>
                    <a:pt x="0" y="33"/>
                  </a:lnTo>
                  <a:lnTo>
                    <a:pt x="0" y="33"/>
                  </a:lnTo>
                  <a:lnTo>
                    <a:pt x="0" y="26"/>
                  </a:lnTo>
                  <a:lnTo>
                    <a:pt x="2" y="20"/>
                  </a:lnTo>
                  <a:lnTo>
                    <a:pt x="5" y="15"/>
                  </a:lnTo>
                  <a:lnTo>
                    <a:pt x="10" y="10"/>
                  </a:lnTo>
                  <a:lnTo>
                    <a:pt x="15" y="5"/>
                  </a:lnTo>
                  <a:lnTo>
                    <a:pt x="20" y="2"/>
                  </a:lnTo>
                  <a:lnTo>
                    <a:pt x="26" y="1"/>
                  </a:lnTo>
                  <a:lnTo>
                    <a:pt x="33" y="0"/>
                  </a:lnTo>
                  <a:lnTo>
                    <a:pt x="231" y="0"/>
                  </a:lnTo>
                  <a:lnTo>
                    <a:pt x="231" y="0"/>
                  </a:lnTo>
                  <a:lnTo>
                    <a:pt x="238" y="1"/>
                  </a:lnTo>
                  <a:lnTo>
                    <a:pt x="244" y="2"/>
                  </a:lnTo>
                  <a:lnTo>
                    <a:pt x="250" y="5"/>
                  </a:lnTo>
                  <a:lnTo>
                    <a:pt x="255" y="10"/>
                  </a:lnTo>
                  <a:lnTo>
                    <a:pt x="259" y="15"/>
                  </a:lnTo>
                  <a:lnTo>
                    <a:pt x="262" y="20"/>
                  </a:lnTo>
                  <a:lnTo>
                    <a:pt x="264" y="26"/>
                  </a:lnTo>
                  <a:lnTo>
                    <a:pt x="264" y="33"/>
                  </a:lnTo>
                  <a:lnTo>
                    <a:pt x="264" y="232"/>
                  </a:lnTo>
                  <a:lnTo>
                    <a:pt x="264" y="232"/>
                  </a:lnTo>
                  <a:lnTo>
                    <a:pt x="264" y="238"/>
                  </a:lnTo>
                  <a:lnTo>
                    <a:pt x="262" y="245"/>
                  </a:lnTo>
                  <a:lnTo>
                    <a:pt x="259" y="250"/>
                  </a:lnTo>
                  <a:lnTo>
                    <a:pt x="255" y="255"/>
                  </a:lnTo>
                  <a:lnTo>
                    <a:pt x="250" y="259"/>
                  </a:lnTo>
                  <a:lnTo>
                    <a:pt x="244" y="262"/>
                  </a:lnTo>
                  <a:lnTo>
                    <a:pt x="238" y="264"/>
                  </a:lnTo>
                  <a:lnTo>
                    <a:pt x="231" y="264"/>
                  </a:lnTo>
                  <a:lnTo>
                    <a:pt x="231" y="264"/>
                  </a:lnTo>
                  <a:close/>
                  <a:moveTo>
                    <a:pt x="66" y="199"/>
                  </a:moveTo>
                  <a:lnTo>
                    <a:pt x="198" y="199"/>
                  </a:lnTo>
                  <a:lnTo>
                    <a:pt x="198" y="67"/>
                  </a:lnTo>
                  <a:lnTo>
                    <a:pt x="66" y="67"/>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5" name="Google Shape;225;p3"/>
            <p:cNvSpPr/>
            <p:nvPr/>
          </p:nvSpPr>
          <p:spPr>
            <a:xfrm>
              <a:off x="2781300" y="4568826"/>
              <a:ext cx="60325" cy="120650"/>
            </a:xfrm>
            <a:custGeom>
              <a:avLst/>
              <a:gdLst/>
              <a:ahLst/>
              <a:cxnLst/>
              <a:rect l="l" t="t" r="r" b="b"/>
              <a:pathLst>
                <a:path w="265" h="529" extrusionOk="0">
                  <a:moveTo>
                    <a:pt x="231" y="529"/>
                  </a:moveTo>
                  <a:lnTo>
                    <a:pt x="33" y="529"/>
                  </a:lnTo>
                  <a:lnTo>
                    <a:pt x="33" y="529"/>
                  </a:lnTo>
                  <a:lnTo>
                    <a:pt x="26" y="529"/>
                  </a:lnTo>
                  <a:lnTo>
                    <a:pt x="20" y="527"/>
                  </a:lnTo>
                  <a:lnTo>
                    <a:pt x="14" y="524"/>
                  </a:lnTo>
                  <a:lnTo>
                    <a:pt x="10" y="520"/>
                  </a:lnTo>
                  <a:lnTo>
                    <a:pt x="6" y="515"/>
                  </a:lnTo>
                  <a:lnTo>
                    <a:pt x="3" y="510"/>
                  </a:lnTo>
                  <a:lnTo>
                    <a:pt x="1" y="503"/>
                  </a:lnTo>
                  <a:lnTo>
                    <a:pt x="0" y="497"/>
                  </a:lnTo>
                  <a:lnTo>
                    <a:pt x="0" y="33"/>
                  </a:lnTo>
                  <a:lnTo>
                    <a:pt x="0" y="33"/>
                  </a:lnTo>
                  <a:lnTo>
                    <a:pt x="1" y="27"/>
                  </a:lnTo>
                  <a:lnTo>
                    <a:pt x="3" y="21"/>
                  </a:lnTo>
                  <a:lnTo>
                    <a:pt x="6" y="15"/>
                  </a:lnTo>
                  <a:lnTo>
                    <a:pt x="10" y="11"/>
                  </a:lnTo>
                  <a:lnTo>
                    <a:pt x="14" y="6"/>
                  </a:lnTo>
                  <a:lnTo>
                    <a:pt x="20" y="3"/>
                  </a:lnTo>
                  <a:lnTo>
                    <a:pt x="26" y="1"/>
                  </a:lnTo>
                  <a:lnTo>
                    <a:pt x="33" y="0"/>
                  </a:lnTo>
                  <a:lnTo>
                    <a:pt x="231" y="0"/>
                  </a:lnTo>
                  <a:lnTo>
                    <a:pt x="231" y="0"/>
                  </a:lnTo>
                  <a:lnTo>
                    <a:pt x="238" y="1"/>
                  </a:lnTo>
                  <a:lnTo>
                    <a:pt x="244" y="3"/>
                  </a:lnTo>
                  <a:lnTo>
                    <a:pt x="250" y="6"/>
                  </a:lnTo>
                  <a:lnTo>
                    <a:pt x="254" y="11"/>
                  </a:lnTo>
                  <a:lnTo>
                    <a:pt x="258" y="15"/>
                  </a:lnTo>
                  <a:lnTo>
                    <a:pt x="261" y="21"/>
                  </a:lnTo>
                  <a:lnTo>
                    <a:pt x="263" y="27"/>
                  </a:lnTo>
                  <a:lnTo>
                    <a:pt x="265" y="33"/>
                  </a:lnTo>
                  <a:lnTo>
                    <a:pt x="265" y="497"/>
                  </a:lnTo>
                  <a:lnTo>
                    <a:pt x="265" y="497"/>
                  </a:lnTo>
                  <a:lnTo>
                    <a:pt x="263" y="503"/>
                  </a:lnTo>
                  <a:lnTo>
                    <a:pt x="261" y="510"/>
                  </a:lnTo>
                  <a:lnTo>
                    <a:pt x="258" y="515"/>
                  </a:lnTo>
                  <a:lnTo>
                    <a:pt x="254" y="520"/>
                  </a:lnTo>
                  <a:lnTo>
                    <a:pt x="250" y="524"/>
                  </a:lnTo>
                  <a:lnTo>
                    <a:pt x="244" y="527"/>
                  </a:lnTo>
                  <a:lnTo>
                    <a:pt x="238" y="529"/>
                  </a:lnTo>
                  <a:lnTo>
                    <a:pt x="231" y="529"/>
                  </a:lnTo>
                  <a:lnTo>
                    <a:pt x="231" y="529"/>
                  </a:lnTo>
                  <a:close/>
                  <a:moveTo>
                    <a:pt x="66" y="464"/>
                  </a:moveTo>
                  <a:lnTo>
                    <a:pt x="198" y="464"/>
                  </a:lnTo>
                  <a:lnTo>
                    <a:pt x="198" y="67"/>
                  </a:lnTo>
                  <a:lnTo>
                    <a:pt x="66" y="67"/>
                  </a:lnTo>
                  <a:lnTo>
                    <a:pt x="66"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6" name="Google Shape;226;p3"/>
            <p:cNvSpPr/>
            <p:nvPr/>
          </p:nvSpPr>
          <p:spPr>
            <a:xfrm>
              <a:off x="2871788" y="4508501"/>
              <a:ext cx="60325" cy="180975"/>
            </a:xfrm>
            <a:custGeom>
              <a:avLst/>
              <a:gdLst/>
              <a:ahLst/>
              <a:cxnLst/>
              <a:rect l="l" t="t" r="r" b="b"/>
              <a:pathLst>
                <a:path w="264" h="793" extrusionOk="0">
                  <a:moveTo>
                    <a:pt x="231" y="793"/>
                  </a:moveTo>
                  <a:lnTo>
                    <a:pt x="33" y="793"/>
                  </a:lnTo>
                  <a:lnTo>
                    <a:pt x="33" y="793"/>
                  </a:lnTo>
                  <a:lnTo>
                    <a:pt x="26" y="793"/>
                  </a:lnTo>
                  <a:lnTo>
                    <a:pt x="20" y="791"/>
                  </a:lnTo>
                  <a:lnTo>
                    <a:pt x="14" y="788"/>
                  </a:lnTo>
                  <a:lnTo>
                    <a:pt x="9" y="784"/>
                  </a:lnTo>
                  <a:lnTo>
                    <a:pt x="5" y="779"/>
                  </a:lnTo>
                  <a:lnTo>
                    <a:pt x="2" y="774"/>
                  </a:lnTo>
                  <a:lnTo>
                    <a:pt x="0" y="767"/>
                  </a:lnTo>
                  <a:lnTo>
                    <a:pt x="0" y="761"/>
                  </a:lnTo>
                  <a:lnTo>
                    <a:pt x="0" y="33"/>
                  </a:lnTo>
                  <a:lnTo>
                    <a:pt x="0" y="33"/>
                  </a:lnTo>
                  <a:lnTo>
                    <a:pt x="0" y="26"/>
                  </a:lnTo>
                  <a:lnTo>
                    <a:pt x="2" y="20"/>
                  </a:lnTo>
                  <a:lnTo>
                    <a:pt x="5" y="15"/>
                  </a:lnTo>
                  <a:lnTo>
                    <a:pt x="9" y="10"/>
                  </a:lnTo>
                  <a:lnTo>
                    <a:pt x="14" y="5"/>
                  </a:lnTo>
                  <a:lnTo>
                    <a:pt x="20" y="2"/>
                  </a:lnTo>
                  <a:lnTo>
                    <a:pt x="26" y="0"/>
                  </a:lnTo>
                  <a:lnTo>
                    <a:pt x="33" y="0"/>
                  </a:lnTo>
                  <a:lnTo>
                    <a:pt x="231" y="0"/>
                  </a:lnTo>
                  <a:lnTo>
                    <a:pt x="231" y="0"/>
                  </a:lnTo>
                  <a:lnTo>
                    <a:pt x="238" y="0"/>
                  </a:lnTo>
                  <a:lnTo>
                    <a:pt x="244" y="2"/>
                  </a:lnTo>
                  <a:lnTo>
                    <a:pt x="249" y="5"/>
                  </a:lnTo>
                  <a:lnTo>
                    <a:pt x="255" y="10"/>
                  </a:lnTo>
                  <a:lnTo>
                    <a:pt x="259" y="15"/>
                  </a:lnTo>
                  <a:lnTo>
                    <a:pt x="262" y="20"/>
                  </a:lnTo>
                  <a:lnTo>
                    <a:pt x="264" y="26"/>
                  </a:lnTo>
                  <a:lnTo>
                    <a:pt x="264" y="33"/>
                  </a:lnTo>
                  <a:lnTo>
                    <a:pt x="264" y="761"/>
                  </a:lnTo>
                  <a:lnTo>
                    <a:pt x="264" y="761"/>
                  </a:lnTo>
                  <a:lnTo>
                    <a:pt x="264" y="767"/>
                  </a:lnTo>
                  <a:lnTo>
                    <a:pt x="262" y="774"/>
                  </a:lnTo>
                  <a:lnTo>
                    <a:pt x="259" y="779"/>
                  </a:lnTo>
                  <a:lnTo>
                    <a:pt x="255" y="784"/>
                  </a:lnTo>
                  <a:lnTo>
                    <a:pt x="249" y="788"/>
                  </a:lnTo>
                  <a:lnTo>
                    <a:pt x="244" y="791"/>
                  </a:lnTo>
                  <a:lnTo>
                    <a:pt x="238" y="793"/>
                  </a:lnTo>
                  <a:lnTo>
                    <a:pt x="231" y="793"/>
                  </a:lnTo>
                  <a:lnTo>
                    <a:pt x="231" y="793"/>
                  </a:lnTo>
                  <a:close/>
                  <a:moveTo>
                    <a:pt x="66" y="728"/>
                  </a:moveTo>
                  <a:lnTo>
                    <a:pt x="198" y="728"/>
                  </a:lnTo>
                  <a:lnTo>
                    <a:pt x="198" y="67"/>
                  </a:lnTo>
                  <a:lnTo>
                    <a:pt x="66" y="67"/>
                  </a:lnTo>
                  <a:lnTo>
                    <a:pt x="66" y="7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7" name="Google Shape;227;p3"/>
            <p:cNvSpPr/>
            <p:nvPr/>
          </p:nvSpPr>
          <p:spPr>
            <a:xfrm>
              <a:off x="2960688" y="4449763"/>
              <a:ext cx="60325" cy="239713"/>
            </a:xfrm>
            <a:custGeom>
              <a:avLst/>
              <a:gdLst/>
              <a:ahLst/>
              <a:cxnLst/>
              <a:rect l="l" t="t" r="r" b="b"/>
              <a:pathLst>
                <a:path w="265" h="1058" extrusionOk="0">
                  <a:moveTo>
                    <a:pt x="232" y="1058"/>
                  </a:moveTo>
                  <a:lnTo>
                    <a:pt x="33" y="1058"/>
                  </a:lnTo>
                  <a:lnTo>
                    <a:pt x="33" y="1058"/>
                  </a:lnTo>
                  <a:lnTo>
                    <a:pt x="27" y="1058"/>
                  </a:lnTo>
                  <a:lnTo>
                    <a:pt x="21" y="1056"/>
                  </a:lnTo>
                  <a:lnTo>
                    <a:pt x="15" y="1053"/>
                  </a:lnTo>
                  <a:lnTo>
                    <a:pt x="10" y="1049"/>
                  </a:lnTo>
                  <a:lnTo>
                    <a:pt x="6" y="1044"/>
                  </a:lnTo>
                  <a:lnTo>
                    <a:pt x="3" y="1039"/>
                  </a:lnTo>
                  <a:lnTo>
                    <a:pt x="1" y="1032"/>
                  </a:lnTo>
                  <a:lnTo>
                    <a:pt x="0" y="1026"/>
                  </a:lnTo>
                  <a:lnTo>
                    <a:pt x="0" y="33"/>
                  </a:lnTo>
                  <a:lnTo>
                    <a:pt x="0" y="33"/>
                  </a:lnTo>
                  <a:lnTo>
                    <a:pt x="1" y="27"/>
                  </a:lnTo>
                  <a:lnTo>
                    <a:pt x="3" y="21"/>
                  </a:lnTo>
                  <a:lnTo>
                    <a:pt x="6" y="15"/>
                  </a:lnTo>
                  <a:lnTo>
                    <a:pt x="10" y="10"/>
                  </a:lnTo>
                  <a:lnTo>
                    <a:pt x="15" y="5"/>
                  </a:lnTo>
                  <a:lnTo>
                    <a:pt x="21" y="3"/>
                  </a:lnTo>
                  <a:lnTo>
                    <a:pt x="27" y="1"/>
                  </a:lnTo>
                  <a:lnTo>
                    <a:pt x="33" y="0"/>
                  </a:lnTo>
                  <a:lnTo>
                    <a:pt x="232" y="0"/>
                  </a:lnTo>
                  <a:lnTo>
                    <a:pt x="232" y="0"/>
                  </a:lnTo>
                  <a:lnTo>
                    <a:pt x="238" y="1"/>
                  </a:lnTo>
                  <a:lnTo>
                    <a:pt x="245" y="3"/>
                  </a:lnTo>
                  <a:lnTo>
                    <a:pt x="251" y="5"/>
                  </a:lnTo>
                  <a:lnTo>
                    <a:pt x="255" y="10"/>
                  </a:lnTo>
                  <a:lnTo>
                    <a:pt x="259" y="15"/>
                  </a:lnTo>
                  <a:lnTo>
                    <a:pt x="262" y="21"/>
                  </a:lnTo>
                  <a:lnTo>
                    <a:pt x="264" y="27"/>
                  </a:lnTo>
                  <a:lnTo>
                    <a:pt x="265" y="33"/>
                  </a:lnTo>
                  <a:lnTo>
                    <a:pt x="265" y="1026"/>
                  </a:lnTo>
                  <a:lnTo>
                    <a:pt x="265" y="1026"/>
                  </a:lnTo>
                  <a:lnTo>
                    <a:pt x="264" y="1032"/>
                  </a:lnTo>
                  <a:lnTo>
                    <a:pt x="262" y="1039"/>
                  </a:lnTo>
                  <a:lnTo>
                    <a:pt x="259" y="1044"/>
                  </a:lnTo>
                  <a:lnTo>
                    <a:pt x="255" y="1049"/>
                  </a:lnTo>
                  <a:lnTo>
                    <a:pt x="251" y="1053"/>
                  </a:lnTo>
                  <a:lnTo>
                    <a:pt x="245" y="1056"/>
                  </a:lnTo>
                  <a:lnTo>
                    <a:pt x="238" y="1058"/>
                  </a:lnTo>
                  <a:lnTo>
                    <a:pt x="232" y="1058"/>
                  </a:lnTo>
                  <a:lnTo>
                    <a:pt x="232" y="1058"/>
                  </a:lnTo>
                  <a:close/>
                  <a:moveTo>
                    <a:pt x="67" y="993"/>
                  </a:moveTo>
                  <a:lnTo>
                    <a:pt x="199" y="993"/>
                  </a:lnTo>
                  <a:lnTo>
                    <a:pt x="199" y="67"/>
                  </a:lnTo>
                  <a:lnTo>
                    <a:pt x="67" y="67"/>
                  </a:lnTo>
                  <a:lnTo>
                    <a:pt x="67" y="99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8" name="Google Shape;228;p3"/>
            <p:cNvSpPr/>
            <p:nvPr/>
          </p:nvSpPr>
          <p:spPr>
            <a:xfrm>
              <a:off x="2714625" y="4343401"/>
              <a:ext cx="284163" cy="195263"/>
            </a:xfrm>
            <a:custGeom>
              <a:avLst/>
              <a:gdLst/>
              <a:ahLst/>
              <a:cxnLst/>
              <a:rect l="l" t="t" r="r" b="b"/>
              <a:pathLst>
                <a:path w="1256" h="860" extrusionOk="0">
                  <a:moveTo>
                    <a:pt x="33" y="860"/>
                  </a:moveTo>
                  <a:lnTo>
                    <a:pt x="33" y="860"/>
                  </a:lnTo>
                  <a:lnTo>
                    <a:pt x="24" y="859"/>
                  </a:lnTo>
                  <a:lnTo>
                    <a:pt x="17" y="856"/>
                  </a:lnTo>
                  <a:lnTo>
                    <a:pt x="10" y="850"/>
                  </a:lnTo>
                  <a:lnTo>
                    <a:pt x="5" y="844"/>
                  </a:lnTo>
                  <a:lnTo>
                    <a:pt x="5" y="844"/>
                  </a:lnTo>
                  <a:lnTo>
                    <a:pt x="2" y="839"/>
                  </a:lnTo>
                  <a:lnTo>
                    <a:pt x="0" y="833"/>
                  </a:lnTo>
                  <a:lnTo>
                    <a:pt x="0" y="826"/>
                  </a:lnTo>
                  <a:lnTo>
                    <a:pt x="0" y="819"/>
                  </a:lnTo>
                  <a:lnTo>
                    <a:pt x="2" y="813"/>
                  </a:lnTo>
                  <a:lnTo>
                    <a:pt x="5" y="808"/>
                  </a:lnTo>
                  <a:lnTo>
                    <a:pt x="9" y="803"/>
                  </a:lnTo>
                  <a:lnTo>
                    <a:pt x="14" y="799"/>
                  </a:lnTo>
                  <a:lnTo>
                    <a:pt x="1204" y="5"/>
                  </a:lnTo>
                  <a:lnTo>
                    <a:pt x="1204" y="5"/>
                  </a:lnTo>
                  <a:lnTo>
                    <a:pt x="1210" y="2"/>
                  </a:lnTo>
                  <a:lnTo>
                    <a:pt x="1217" y="0"/>
                  </a:lnTo>
                  <a:lnTo>
                    <a:pt x="1223" y="0"/>
                  </a:lnTo>
                  <a:lnTo>
                    <a:pt x="1229" y="0"/>
                  </a:lnTo>
                  <a:lnTo>
                    <a:pt x="1235" y="2"/>
                  </a:lnTo>
                  <a:lnTo>
                    <a:pt x="1240" y="5"/>
                  </a:lnTo>
                  <a:lnTo>
                    <a:pt x="1246" y="9"/>
                  </a:lnTo>
                  <a:lnTo>
                    <a:pt x="1250" y="14"/>
                  </a:lnTo>
                  <a:lnTo>
                    <a:pt x="1250" y="14"/>
                  </a:lnTo>
                  <a:lnTo>
                    <a:pt x="1253" y="20"/>
                  </a:lnTo>
                  <a:lnTo>
                    <a:pt x="1255" y="26"/>
                  </a:lnTo>
                  <a:lnTo>
                    <a:pt x="1256" y="33"/>
                  </a:lnTo>
                  <a:lnTo>
                    <a:pt x="1255" y="39"/>
                  </a:lnTo>
                  <a:lnTo>
                    <a:pt x="1253" y="45"/>
                  </a:lnTo>
                  <a:lnTo>
                    <a:pt x="1251" y="50"/>
                  </a:lnTo>
                  <a:lnTo>
                    <a:pt x="1247" y="55"/>
                  </a:lnTo>
                  <a:lnTo>
                    <a:pt x="1241" y="60"/>
                  </a:lnTo>
                  <a:lnTo>
                    <a:pt x="50" y="854"/>
                  </a:lnTo>
                  <a:lnTo>
                    <a:pt x="50" y="854"/>
                  </a:lnTo>
                  <a:lnTo>
                    <a:pt x="46" y="857"/>
                  </a:lnTo>
                  <a:lnTo>
                    <a:pt x="42" y="858"/>
                  </a:lnTo>
                  <a:lnTo>
                    <a:pt x="37" y="859"/>
                  </a:lnTo>
                  <a:lnTo>
                    <a:pt x="33" y="860"/>
                  </a:lnTo>
                  <a:lnTo>
                    <a:pt x="33" y="8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9" name="Google Shape;229;p3"/>
            <p:cNvSpPr/>
            <p:nvPr/>
          </p:nvSpPr>
          <p:spPr>
            <a:xfrm>
              <a:off x="2924175" y="4337051"/>
              <a:ext cx="74613" cy="82550"/>
            </a:xfrm>
            <a:custGeom>
              <a:avLst/>
              <a:gdLst/>
              <a:ahLst/>
              <a:cxnLst/>
              <a:rect l="l" t="t" r="r" b="b"/>
              <a:pathLst>
                <a:path w="331" h="364" extrusionOk="0">
                  <a:moveTo>
                    <a:pt x="265" y="364"/>
                  </a:moveTo>
                  <a:lnTo>
                    <a:pt x="265" y="364"/>
                  </a:lnTo>
                  <a:lnTo>
                    <a:pt x="261" y="364"/>
                  </a:lnTo>
                  <a:lnTo>
                    <a:pt x="261" y="364"/>
                  </a:lnTo>
                  <a:lnTo>
                    <a:pt x="254" y="363"/>
                  </a:lnTo>
                  <a:lnTo>
                    <a:pt x="248" y="360"/>
                  </a:lnTo>
                  <a:lnTo>
                    <a:pt x="243" y="356"/>
                  </a:lnTo>
                  <a:lnTo>
                    <a:pt x="239" y="351"/>
                  </a:lnTo>
                  <a:lnTo>
                    <a:pt x="235" y="346"/>
                  </a:lnTo>
                  <a:lnTo>
                    <a:pt x="233" y="340"/>
                  </a:lnTo>
                  <a:lnTo>
                    <a:pt x="232" y="334"/>
                  </a:lnTo>
                  <a:lnTo>
                    <a:pt x="232" y="327"/>
                  </a:lnTo>
                  <a:lnTo>
                    <a:pt x="261" y="94"/>
                  </a:lnTo>
                  <a:lnTo>
                    <a:pt x="29" y="66"/>
                  </a:lnTo>
                  <a:lnTo>
                    <a:pt x="29" y="66"/>
                  </a:lnTo>
                  <a:lnTo>
                    <a:pt x="23" y="65"/>
                  </a:lnTo>
                  <a:lnTo>
                    <a:pt x="16" y="62"/>
                  </a:lnTo>
                  <a:lnTo>
                    <a:pt x="11" y="58"/>
                  </a:lnTo>
                  <a:lnTo>
                    <a:pt x="7" y="53"/>
                  </a:lnTo>
                  <a:lnTo>
                    <a:pt x="4" y="48"/>
                  </a:lnTo>
                  <a:lnTo>
                    <a:pt x="2" y="43"/>
                  </a:lnTo>
                  <a:lnTo>
                    <a:pt x="0" y="36"/>
                  </a:lnTo>
                  <a:lnTo>
                    <a:pt x="0" y="29"/>
                  </a:lnTo>
                  <a:lnTo>
                    <a:pt x="0" y="29"/>
                  </a:lnTo>
                  <a:lnTo>
                    <a:pt x="2" y="23"/>
                  </a:lnTo>
                  <a:lnTo>
                    <a:pt x="4" y="17"/>
                  </a:lnTo>
                  <a:lnTo>
                    <a:pt x="8" y="12"/>
                  </a:lnTo>
                  <a:lnTo>
                    <a:pt x="12" y="7"/>
                  </a:lnTo>
                  <a:lnTo>
                    <a:pt x="18" y="4"/>
                  </a:lnTo>
                  <a:lnTo>
                    <a:pt x="24" y="2"/>
                  </a:lnTo>
                  <a:lnTo>
                    <a:pt x="30" y="0"/>
                  </a:lnTo>
                  <a:lnTo>
                    <a:pt x="37" y="0"/>
                  </a:lnTo>
                  <a:lnTo>
                    <a:pt x="302" y="32"/>
                  </a:lnTo>
                  <a:lnTo>
                    <a:pt x="302" y="32"/>
                  </a:lnTo>
                  <a:lnTo>
                    <a:pt x="308" y="33"/>
                  </a:lnTo>
                  <a:lnTo>
                    <a:pt x="313" y="36"/>
                  </a:lnTo>
                  <a:lnTo>
                    <a:pt x="320" y="39"/>
                  </a:lnTo>
                  <a:lnTo>
                    <a:pt x="324" y="44"/>
                  </a:lnTo>
                  <a:lnTo>
                    <a:pt x="324" y="44"/>
                  </a:lnTo>
                  <a:lnTo>
                    <a:pt x="327" y="49"/>
                  </a:lnTo>
                  <a:lnTo>
                    <a:pt x="330" y="55"/>
                  </a:lnTo>
                  <a:lnTo>
                    <a:pt x="331" y="62"/>
                  </a:lnTo>
                  <a:lnTo>
                    <a:pt x="331" y="69"/>
                  </a:lnTo>
                  <a:lnTo>
                    <a:pt x="298" y="335"/>
                  </a:lnTo>
                  <a:lnTo>
                    <a:pt x="298" y="335"/>
                  </a:lnTo>
                  <a:lnTo>
                    <a:pt x="296" y="341"/>
                  </a:lnTo>
                  <a:lnTo>
                    <a:pt x="294" y="346"/>
                  </a:lnTo>
                  <a:lnTo>
                    <a:pt x="291" y="351"/>
                  </a:lnTo>
                  <a:lnTo>
                    <a:pt x="286" y="356"/>
                  </a:lnTo>
                  <a:lnTo>
                    <a:pt x="281" y="360"/>
                  </a:lnTo>
                  <a:lnTo>
                    <a:pt x="276" y="362"/>
                  </a:lnTo>
                  <a:lnTo>
                    <a:pt x="271" y="364"/>
                  </a:lnTo>
                  <a:lnTo>
                    <a:pt x="265" y="364"/>
                  </a:lnTo>
                  <a:lnTo>
                    <a:pt x="265" y="3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230" name="Google Shape;230;p3"/>
          <p:cNvGrpSpPr/>
          <p:nvPr/>
        </p:nvGrpSpPr>
        <p:grpSpPr>
          <a:xfrm>
            <a:off x="919688" y="4199482"/>
            <a:ext cx="360363" cy="225425"/>
            <a:chOff x="5556250" y="3332163"/>
            <a:chExt cx="360363" cy="225425"/>
          </a:xfrm>
        </p:grpSpPr>
        <p:sp>
          <p:nvSpPr>
            <p:cNvPr id="231" name="Google Shape;231;p3"/>
            <p:cNvSpPr/>
            <p:nvPr/>
          </p:nvSpPr>
          <p:spPr>
            <a:xfrm>
              <a:off x="5735638" y="3376613"/>
              <a:ext cx="180975" cy="76200"/>
            </a:xfrm>
            <a:custGeom>
              <a:avLst/>
              <a:gdLst/>
              <a:ahLst/>
              <a:cxnLst/>
              <a:rect l="l" t="t" r="r" b="b"/>
              <a:pathLst>
                <a:path w="793" h="331" extrusionOk="0">
                  <a:moveTo>
                    <a:pt x="364" y="331"/>
                  </a:moveTo>
                  <a:lnTo>
                    <a:pt x="33" y="331"/>
                  </a:lnTo>
                  <a:lnTo>
                    <a:pt x="33" y="331"/>
                  </a:lnTo>
                  <a:lnTo>
                    <a:pt x="26" y="330"/>
                  </a:lnTo>
                  <a:lnTo>
                    <a:pt x="20" y="328"/>
                  </a:lnTo>
                  <a:lnTo>
                    <a:pt x="14" y="326"/>
                  </a:lnTo>
                  <a:lnTo>
                    <a:pt x="10" y="322"/>
                  </a:lnTo>
                  <a:lnTo>
                    <a:pt x="6" y="317"/>
                  </a:lnTo>
                  <a:lnTo>
                    <a:pt x="3" y="310"/>
                  </a:lnTo>
                  <a:lnTo>
                    <a:pt x="1" y="304"/>
                  </a:lnTo>
                  <a:lnTo>
                    <a:pt x="0" y="298"/>
                  </a:lnTo>
                  <a:lnTo>
                    <a:pt x="0" y="298"/>
                  </a:lnTo>
                  <a:lnTo>
                    <a:pt x="1" y="292"/>
                  </a:lnTo>
                  <a:lnTo>
                    <a:pt x="3" y="285"/>
                  </a:lnTo>
                  <a:lnTo>
                    <a:pt x="6" y="279"/>
                  </a:lnTo>
                  <a:lnTo>
                    <a:pt x="10" y="274"/>
                  </a:lnTo>
                  <a:lnTo>
                    <a:pt x="14" y="271"/>
                  </a:lnTo>
                  <a:lnTo>
                    <a:pt x="20" y="268"/>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5"/>
                  </a:lnTo>
                  <a:lnTo>
                    <a:pt x="788" y="15"/>
                  </a:lnTo>
                  <a:lnTo>
                    <a:pt x="791" y="20"/>
                  </a:lnTo>
                  <a:lnTo>
                    <a:pt x="793" y="27"/>
                  </a:lnTo>
                  <a:lnTo>
                    <a:pt x="793" y="34"/>
                  </a:lnTo>
                  <a:lnTo>
                    <a:pt x="792" y="40"/>
                  </a:lnTo>
                  <a:lnTo>
                    <a:pt x="791" y="46"/>
                  </a:lnTo>
                  <a:lnTo>
                    <a:pt x="788" y="51"/>
                  </a:lnTo>
                  <a:lnTo>
                    <a:pt x="784" y="57"/>
                  </a:lnTo>
                  <a:lnTo>
                    <a:pt x="779" y="61"/>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2" name="Google Shape;232;p3"/>
            <p:cNvSpPr/>
            <p:nvPr/>
          </p:nvSpPr>
          <p:spPr>
            <a:xfrm>
              <a:off x="5735638" y="3406775"/>
              <a:ext cx="180975" cy="76200"/>
            </a:xfrm>
            <a:custGeom>
              <a:avLst/>
              <a:gdLst/>
              <a:ahLst/>
              <a:cxnLst/>
              <a:rect l="l" t="t" r="r" b="b"/>
              <a:pathLst>
                <a:path w="793" h="332" extrusionOk="0">
                  <a:moveTo>
                    <a:pt x="364" y="332"/>
                  </a:moveTo>
                  <a:lnTo>
                    <a:pt x="33" y="332"/>
                  </a:lnTo>
                  <a:lnTo>
                    <a:pt x="33" y="332"/>
                  </a:lnTo>
                  <a:lnTo>
                    <a:pt x="26" y="331"/>
                  </a:lnTo>
                  <a:lnTo>
                    <a:pt x="20" y="329"/>
                  </a:lnTo>
                  <a:lnTo>
                    <a:pt x="14" y="325"/>
                  </a:lnTo>
                  <a:lnTo>
                    <a:pt x="10" y="321"/>
                  </a:lnTo>
                  <a:lnTo>
                    <a:pt x="6" y="317"/>
                  </a:lnTo>
                  <a:lnTo>
                    <a:pt x="3" y="311"/>
                  </a:lnTo>
                  <a:lnTo>
                    <a:pt x="1" y="305"/>
                  </a:lnTo>
                  <a:lnTo>
                    <a:pt x="0" y="298"/>
                  </a:lnTo>
                  <a:lnTo>
                    <a:pt x="0" y="298"/>
                  </a:lnTo>
                  <a:lnTo>
                    <a:pt x="1" y="291"/>
                  </a:lnTo>
                  <a:lnTo>
                    <a:pt x="3" y="285"/>
                  </a:lnTo>
                  <a:lnTo>
                    <a:pt x="6" y="280"/>
                  </a:lnTo>
                  <a:lnTo>
                    <a:pt x="10" y="275"/>
                  </a:lnTo>
                  <a:lnTo>
                    <a:pt x="14" y="271"/>
                  </a:lnTo>
                  <a:lnTo>
                    <a:pt x="20" y="267"/>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6"/>
                  </a:lnTo>
                  <a:lnTo>
                    <a:pt x="788" y="16"/>
                  </a:lnTo>
                  <a:lnTo>
                    <a:pt x="791" y="21"/>
                  </a:lnTo>
                  <a:lnTo>
                    <a:pt x="793" y="27"/>
                  </a:lnTo>
                  <a:lnTo>
                    <a:pt x="793" y="33"/>
                  </a:lnTo>
                  <a:lnTo>
                    <a:pt x="792" y="40"/>
                  </a:lnTo>
                  <a:lnTo>
                    <a:pt x="791" y="46"/>
                  </a:lnTo>
                  <a:lnTo>
                    <a:pt x="788" y="52"/>
                  </a:lnTo>
                  <a:lnTo>
                    <a:pt x="784" y="57"/>
                  </a:lnTo>
                  <a:lnTo>
                    <a:pt x="779" y="61"/>
                  </a:lnTo>
                  <a:lnTo>
                    <a:pt x="381" y="325"/>
                  </a:lnTo>
                  <a:lnTo>
                    <a:pt x="381" y="325"/>
                  </a:lnTo>
                  <a:lnTo>
                    <a:pt x="377" y="329"/>
                  </a:lnTo>
                  <a:lnTo>
                    <a:pt x="373" y="330"/>
                  </a:lnTo>
                  <a:lnTo>
                    <a:pt x="368" y="331"/>
                  </a:lnTo>
                  <a:lnTo>
                    <a:pt x="364" y="332"/>
                  </a:lnTo>
                  <a:lnTo>
                    <a:pt x="364"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3" name="Google Shape;233;p3"/>
            <p:cNvSpPr/>
            <p:nvPr/>
          </p:nvSpPr>
          <p:spPr>
            <a:xfrm>
              <a:off x="5735638" y="3436938"/>
              <a:ext cx="180975" cy="76200"/>
            </a:xfrm>
            <a:custGeom>
              <a:avLst/>
              <a:gdLst/>
              <a:ahLst/>
              <a:cxnLst/>
              <a:rect l="l" t="t" r="r" b="b"/>
              <a:pathLst>
                <a:path w="793" h="331" extrusionOk="0">
                  <a:moveTo>
                    <a:pt x="364" y="331"/>
                  </a:moveTo>
                  <a:lnTo>
                    <a:pt x="33" y="331"/>
                  </a:lnTo>
                  <a:lnTo>
                    <a:pt x="33" y="331"/>
                  </a:lnTo>
                  <a:lnTo>
                    <a:pt x="26" y="330"/>
                  </a:lnTo>
                  <a:lnTo>
                    <a:pt x="20" y="328"/>
                  </a:lnTo>
                  <a:lnTo>
                    <a:pt x="14" y="325"/>
                  </a:lnTo>
                  <a:lnTo>
                    <a:pt x="10" y="321"/>
                  </a:lnTo>
                  <a:lnTo>
                    <a:pt x="6" y="317"/>
                  </a:lnTo>
                  <a:lnTo>
                    <a:pt x="3" y="310"/>
                  </a:lnTo>
                  <a:lnTo>
                    <a:pt x="1" y="304"/>
                  </a:lnTo>
                  <a:lnTo>
                    <a:pt x="0" y="298"/>
                  </a:lnTo>
                  <a:lnTo>
                    <a:pt x="0" y="298"/>
                  </a:lnTo>
                  <a:lnTo>
                    <a:pt x="1" y="291"/>
                  </a:lnTo>
                  <a:lnTo>
                    <a:pt x="3" y="285"/>
                  </a:lnTo>
                  <a:lnTo>
                    <a:pt x="6" y="279"/>
                  </a:lnTo>
                  <a:lnTo>
                    <a:pt x="10" y="274"/>
                  </a:lnTo>
                  <a:lnTo>
                    <a:pt x="14" y="270"/>
                  </a:lnTo>
                  <a:lnTo>
                    <a:pt x="20" y="267"/>
                  </a:lnTo>
                  <a:lnTo>
                    <a:pt x="26" y="265"/>
                  </a:lnTo>
                  <a:lnTo>
                    <a:pt x="33" y="265"/>
                  </a:lnTo>
                  <a:lnTo>
                    <a:pt x="353" y="265"/>
                  </a:lnTo>
                  <a:lnTo>
                    <a:pt x="742" y="5"/>
                  </a:lnTo>
                  <a:lnTo>
                    <a:pt x="742" y="5"/>
                  </a:lnTo>
                  <a:lnTo>
                    <a:pt x="748" y="2"/>
                  </a:lnTo>
                  <a:lnTo>
                    <a:pt x="754" y="1"/>
                  </a:lnTo>
                  <a:lnTo>
                    <a:pt x="760" y="0"/>
                  </a:lnTo>
                  <a:lnTo>
                    <a:pt x="766" y="1"/>
                  </a:lnTo>
                  <a:lnTo>
                    <a:pt x="773" y="2"/>
                  </a:lnTo>
                  <a:lnTo>
                    <a:pt x="779" y="5"/>
                  </a:lnTo>
                  <a:lnTo>
                    <a:pt x="784" y="9"/>
                  </a:lnTo>
                  <a:lnTo>
                    <a:pt x="788" y="14"/>
                  </a:lnTo>
                  <a:lnTo>
                    <a:pt x="788" y="14"/>
                  </a:lnTo>
                  <a:lnTo>
                    <a:pt x="791" y="20"/>
                  </a:lnTo>
                  <a:lnTo>
                    <a:pt x="793" y="27"/>
                  </a:lnTo>
                  <a:lnTo>
                    <a:pt x="793" y="33"/>
                  </a:lnTo>
                  <a:lnTo>
                    <a:pt x="792" y="39"/>
                  </a:lnTo>
                  <a:lnTo>
                    <a:pt x="791" y="45"/>
                  </a:lnTo>
                  <a:lnTo>
                    <a:pt x="788" y="52"/>
                  </a:lnTo>
                  <a:lnTo>
                    <a:pt x="784" y="57"/>
                  </a:lnTo>
                  <a:lnTo>
                    <a:pt x="779" y="61"/>
                  </a:lnTo>
                  <a:lnTo>
                    <a:pt x="381" y="325"/>
                  </a:lnTo>
                  <a:lnTo>
                    <a:pt x="381" y="325"/>
                  </a:lnTo>
                  <a:lnTo>
                    <a:pt x="377" y="328"/>
                  </a:lnTo>
                  <a:lnTo>
                    <a:pt x="373" y="329"/>
                  </a:lnTo>
                  <a:lnTo>
                    <a:pt x="368" y="330"/>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4" name="Google Shape;234;p3"/>
            <p:cNvSpPr/>
            <p:nvPr/>
          </p:nvSpPr>
          <p:spPr>
            <a:xfrm>
              <a:off x="5735638" y="3467100"/>
              <a:ext cx="180975" cy="74613"/>
            </a:xfrm>
            <a:custGeom>
              <a:avLst/>
              <a:gdLst/>
              <a:ahLst/>
              <a:cxnLst/>
              <a:rect l="l" t="t" r="r" b="b"/>
              <a:pathLst>
                <a:path w="793" h="331" extrusionOk="0">
                  <a:moveTo>
                    <a:pt x="364" y="331"/>
                  </a:moveTo>
                  <a:lnTo>
                    <a:pt x="33" y="331"/>
                  </a:lnTo>
                  <a:lnTo>
                    <a:pt x="33" y="331"/>
                  </a:lnTo>
                  <a:lnTo>
                    <a:pt x="26" y="331"/>
                  </a:lnTo>
                  <a:lnTo>
                    <a:pt x="20" y="329"/>
                  </a:lnTo>
                  <a:lnTo>
                    <a:pt x="14" y="326"/>
                  </a:lnTo>
                  <a:lnTo>
                    <a:pt x="10" y="321"/>
                  </a:lnTo>
                  <a:lnTo>
                    <a:pt x="6" y="316"/>
                  </a:lnTo>
                  <a:lnTo>
                    <a:pt x="3" y="311"/>
                  </a:lnTo>
                  <a:lnTo>
                    <a:pt x="1" y="305"/>
                  </a:lnTo>
                  <a:lnTo>
                    <a:pt x="0" y="298"/>
                  </a:lnTo>
                  <a:lnTo>
                    <a:pt x="0" y="298"/>
                  </a:lnTo>
                  <a:lnTo>
                    <a:pt x="1" y="291"/>
                  </a:lnTo>
                  <a:lnTo>
                    <a:pt x="3" y="285"/>
                  </a:lnTo>
                  <a:lnTo>
                    <a:pt x="6" y="280"/>
                  </a:lnTo>
                  <a:lnTo>
                    <a:pt x="10" y="275"/>
                  </a:lnTo>
                  <a:lnTo>
                    <a:pt x="14" y="271"/>
                  </a:lnTo>
                  <a:lnTo>
                    <a:pt x="20" y="268"/>
                  </a:lnTo>
                  <a:lnTo>
                    <a:pt x="26" y="265"/>
                  </a:lnTo>
                  <a:lnTo>
                    <a:pt x="33" y="265"/>
                  </a:lnTo>
                  <a:lnTo>
                    <a:pt x="353" y="265"/>
                  </a:lnTo>
                  <a:lnTo>
                    <a:pt x="742" y="6"/>
                  </a:lnTo>
                  <a:lnTo>
                    <a:pt x="742" y="6"/>
                  </a:lnTo>
                  <a:lnTo>
                    <a:pt x="748" y="2"/>
                  </a:lnTo>
                  <a:lnTo>
                    <a:pt x="754" y="0"/>
                  </a:lnTo>
                  <a:lnTo>
                    <a:pt x="760" y="0"/>
                  </a:lnTo>
                  <a:lnTo>
                    <a:pt x="766" y="1"/>
                  </a:lnTo>
                  <a:lnTo>
                    <a:pt x="773" y="2"/>
                  </a:lnTo>
                  <a:lnTo>
                    <a:pt x="779" y="6"/>
                  </a:lnTo>
                  <a:lnTo>
                    <a:pt x="784" y="10"/>
                  </a:lnTo>
                  <a:lnTo>
                    <a:pt x="788" y="15"/>
                  </a:lnTo>
                  <a:lnTo>
                    <a:pt x="788" y="15"/>
                  </a:lnTo>
                  <a:lnTo>
                    <a:pt x="791" y="21"/>
                  </a:lnTo>
                  <a:lnTo>
                    <a:pt x="793" y="27"/>
                  </a:lnTo>
                  <a:lnTo>
                    <a:pt x="793" y="33"/>
                  </a:lnTo>
                  <a:lnTo>
                    <a:pt x="792" y="40"/>
                  </a:lnTo>
                  <a:lnTo>
                    <a:pt x="791" y="46"/>
                  </a:lnTo>
                  <a:lnTo>
                    <a:pt x="788" y="51"/>
                  </a:lnTo>
                  <a:lnTo>
                    <a:pt x="784" y="56"/>
                  </a:lnTo>
                  <a:lnTo>
                    <a:pt x="779" y="60"/>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5" name="Google Shape;235;p3"/>
            <p:cNvSpPr/>
            <p:nvPr/>
          </p:nvSpPr>
          <p:spPr>
            <a:xfrm>
              <a:off x="5630863" y="3332163"/>
              <a:ext cx="209550" cy="225425"/>
            </a:xfrm>
            <a:custGeom>
              <a:avLst/>
              <a:gdLst/>
              <a:ahLst/>
              <a:cxnLst/>
              <a:rect l="l" t="t" r="r" b="b"/>
              <a:pathLst>
                <a:path w="926" h="992" extrusionOk="0">
                  <a:moveTo>
                    <a:pt x="496" y="992"/>
                  </a:moveTo>
                  <a:lnTo>
                    <a:pt x="33" y="992"/>
                  </a:lnTo>
                  <a:lnTo>
                    <a:pt x="33" y="992"/>
                  </a:lnTo>
                  <a:lnTo>
                    <a:pt x="26" y="992"/>
                  </a:lnTo>
                  <a:lnTo>
                    <a:pt x="20" y="990"/>
                  </a:lnTo>
                  <a:lnTo>
                    <a:pt x="14" y="987"/>
                  </a:lnTo>
                  <a:lnTo>
                    <a:pt x="9" y="983"/>
                  </a:lnTo>
                  <a:lnTo>
                    <a:pt x="5" y="977"/>
                  </a:lnTo>
                  <a:lnTo>
                    <a:pt x="2" y="972"/>
                  </a:lnTo>
                  <a:lnTo>
                    <a:pt x="1" y="966"/>
                  </a:lnTo>
                  <a:lnTo>
                    <a:pt x="0" y="959"/>
                  </a:lnTo>
                  <a:lnTo>
                    <a:pt x="0" y="330"/>
                  </a:lnTo>
                  <a:lnTo>
                    <a:pt x="0" y="330"/>
                  </a:lnTo>
                  <a:lnTo>
                    <a:pt x="1" y="323"/>
                  </a:lnTo>
                  <a:lnTo>
                    <a:pt x="3" y="316"/>
                  </a:lnTo>
                  <a:lnTo>
                    <a:pt x="7" y="309"/>
                  </a:lnTo>
                  <a:lnTo>
                    <a:pt x="13" y="304"/>
                  </a:lnTo>
                  <a:lnTo>
                    <a:pt x="410" y="6"/>
                  </a:lnTo>
                  <a:lnTo>
                    <a:pt x="410" y="6"/>
                  </a:lnTo>
                  <a:lnTo>
                    <a:pt x="414" y="3"/>
                  </a:lnTo>
                  <a:lnTo>
                    <a:pt x="419" y="1"/>
                  </a:lnTo>
                  <a:lnTo>
                    <a:pt x="424" y="0"/>
                  </a:lnTo>
                  <a:lnTo>
                    <a:pt x="429" y="0"/>
                  </a:lnTo>
                  <a:lnTo>
                    <a:pt x="893" y="0"/>
                  </a:lnTo>
                  <a:lnTo>
                    <a:pt x="893" y="0"/>
                  </a:lnTo>
                  <a:lnTo>
                    <a:pt x="898" y="0"/>
                  </a:lnTo>
                  <a:lnTo>
                    <a:pt x="903" y="1"/>
                  </a:lnTo>
                  <a:lnTo>
                    <a:pt x="908" y="3"/>
                  </a:lnTo>
                  <a:lnTo>
                    <a:pt x="912" y="6"/>
                  </a:lnTo>
                  <a:lnTo>
                    <a:pt x="916" y="9"/>
                  </a:lnTo>
                  <a:lnTo>
                    <a:pt x="919" y="13"/>
                  </a:lnTo>
                  <a:lnTo>
                    <a:pt x="922" y="17"/>
                  </a:lnTo>
                  <a:lnTo>
                    <a:pt x="924" y="23"/>
                  </a:lnTo>
                  <a:lnTo>
                    <a:pt x="924" y="23"/>
                  </a:lnTo>
                  <a:lnTo>
                    <a:pt x="925" y="28"/>
                  </a:lnTo>
                  <a:lnTo>
                    <a:pt x="926" y="33"/>
                  </a:lnTo>
                  <a:lnTo>
                    <a:pt x="925" y="37"/>
                  </a:lnTo>
                  <a:lnTo>
                    <a:pt x="924" y="42"/>
                  </a:lnTo>
                  <a:lnTo>
                    <a:pt x="922" y="47"/>
                  </a:lnTo>
                  <a:lnTo>
                    <a:pt x="920" y="52"/>
                  </a:lnTo>
                  <a:lnTo>
                    <a:pt x="917" y="56"/>
                  </a:lnTo>
                  <a:lnTo>
                    <a:pt x="913" y="59"/>
                  </a:lnTo>
                  <a:lnTo>
                    <a:pt x="529" y="347"/>
                  </a:lnTo>
                  <a:lnTo>
                    <a:pt x="529" y="959"/>
                  </a:lnTo>
                  <a:lnTo>
                    <a:pt x="529" y="959"/>
                  </a:lnTo>
                  <a:lnTo>
                    <a:pt x="528" y="966"/>
                  </a:lnTo>
                  <a:lnTo>
                    <a:pt x="527" y="972"/>
                  </a:lnTo>
                  <a:lnTo>
                    <a:pt x="524" y="977"/>
                  </a:lnTo>
                  <a:lnTo>
                    <a:pt x="519" y="983"/>
                  </a:lnTo>
                  <a:lnTo>
                    <a:pt x="514" y="987"/>
                  </a:lnTo>
                  <a:lnTo>
                    <a:pt x="509" y="990"/>
                  </a:lnTo>
                  <a:lnTo>
                    <a:pt x="503" y="992"/>
                  </a:lnTo>
                  <a:lnTo>
                    <a:pt x="496" y="992"/>
                  </a:lnTo>
                  <a:lnTo>
                    <a:pt x="496" y="992"/>
                  </a:lnTo>
                  <a:close/>
                  <a:moveTo>
                    <a:pt x="66" y="926"/>
                  </a:moveTo>
                  <a:lnTo>
                    <a:pt x="463" y="926"/>
                  </a:lnTo>
                  <a:lnTo>
                    <a:pt x="463" y="330"/>
                  </a:lnTo>
                  <a:lnTo>
                    <a:pt x="463" y="330"/>
                  </a:lnTo>
                  <a:lnTo>
                    <a:pt x="464" y="323"/>
                  </a:lnTo>
                  <a:lnTo>
                    <a:pt x="467" y="316"/>
                  </a:lnTo>
                  <a:lnTo>
                    <a:pt x="471" y="309"/>
                  </a:lnTo>
                  <a:lnTo>
                    <a:pt x="476" y="304"/>
                  </a:lnTo>
                  <a:lnTo>
                    <a:pt x="794" y="66"/>
                  </a:lnTo>
                  <a:lnTo>
                    <a:pt x="441" y="66"/>
                  </a:lnTo>
                  <a:lnTo>
                    <a:pt x="66" y="347"/>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6" name="Google Shape;236;p3"/>
            <p:cNvSpPr/>
            <p:nvPr/>
          </p:nvSpPr>
          <p:spPr>
            <a:xfrm>
              <a:off x="5556250" y="3436938"/>
              <a:ext cx="90488" cy="15875"/>
            </a:xfrm>
            <a:custGeom>
              <a:avLst/>
              <a:gdLst/>
              <a:ahLst/>
              <a:cxnLst/>
              <a:rect l="l" t="t" r="r" b="b"/>
              <a:pathLst>
                <a:path w="397" h="66" extrusionOk="0">
                  <a:moveTo>
                    <a:pt x="364" y="66"/>
                  </a:moveTo>
                  <a:lnTo>
                    <a:pt x="33" y="66"/>
                  </a:lnTo>
                  <a:lnTo>
                    <a:pt x="33" y="66"/>
                  </a:lnTo>
                  <a:lnTo>
                    <a:pt x="27" y="65"/>
                  </a:lnTo>
                  <a:lnTo>
                    <a:pt x="20" y="63"/>
                  </a:lnTo>
                  <a:lnTo>
                    <a:pt x="14" y="61"/>
                  </a:lnTo>
                  <a:lnTo>
                    <a:pt x="10" y="57"/>
                  </a:lnTo>
                  <a:lnTo>
                    <a:pt x="6" y="52"/>
                  </a:lnTo>
                  <a:lnTo>
                    <a:pt x="3" y="45"/>
                  </a:lnTo>
                  <a:lnTo>
                    <a:pt x="1" y="39"/>
                  </a:lnTo>
                  <a:lnTo>
                    <a:pt x="0" y="33"/>
                  </a:lnTo>
                  <a:lnTo>
                    <a:pt x="0" y="33"/>
                  </a:lnTo>
                  <a:lnTo>
                    <a:pt x="1" y="27"/>
                  </a:lnTo>
                  <a:lnTo>
                    <a:pt x="3" y="20"/>
                  </a:lnTo>
                  <a:lnTo>
                    <a:pt x="6" y="14"/>
                  </a:lnTo>
                  <a:lnTo>
                    <a:pt x="10" y="9"/>
                  </a:lnTo>
                  <a:lnTo>
                    <a:pt x="14" y="6"/>
                  </a:lnTo>
                  <a:lnTo>
                    <a:pt x="20" y="3"/>
                  </a:lnTo>
                  <a:lnTo>
                    <a:pt x="27" y="1"/>
                  </a:lnTo>
                  <a:lnTo>
                    <a:pt x="33" y="0"/>
                  </a:lnTo>
                  <a:lnTo>
                    <a:pt x="364" y="0"/>
                  </a:lnTo>
                  <a:lnTo>
                    <a:pt x="364" y="0"/>
                  </a:lnTo>
                  <a:lnTo>
                    <a:pt x="370" y="1"/>
                  </a:lnTo>
                  <a:lnTo>
                    <a:pt x="376" y="3"/>
                  </a:lnTo>
                  <a:lnTo>
                    <a:pt x="383" y="6"/>
                  </a:lnTo>
                  <a:lnTo>
                    <a:pt x="387" y="9"/>
                  </a:lnTo>
                  <a:lnTo>
                    <a:pt x="391" y="14"/>
                  </a:lnTo>
                  <a:lnTo>
                    <a:pt x="394" y="20"/>
                  </a:lnTo>
                  <a:lnTo>
                    <a:pt x="396" y="27"/>
                  </a:lnTo>
                  <a:lnTo>
                    <a:pt x="397" y="33"/>
                  </a:lnTo>
                  <a:lnTo>
                    <a:pt x="397" y="33"/>
                  </a:lnTo>
                  <a:lnTo>
                    <a:pt x="396" y="39"/>
                  </a:lnTo>
                  <a:lnTo>
                    <a:pt x="394" y="45"/>
                  </a:lnTo>
                  <a:lnTo>
                    <a:pt x="391" y="52"/>
                  </a:lnTo>
                  <a:lnTo>
                    <a:pt x="387" y="57"/>
                  </a:lnTo>
                  <a:lnTo>
                    <a:pt x="383" y="61"/>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7" name="Google Shape;237;p3"/>
            <p:cNvSpPr/>
            <p:nvPr/>
          </p:nvSpPr>
          <p:spPr>
            <a:xfrm>
              <a:off x="5556250" y="3467100"/>
              <a:ext cx="90488" cy="15875"/>
            </a:xfrm>
            <a:custGeom>
              <a:avLst/>
              <a:gdLst/>
              <a:ahLst/>
              <a:cxnLst/>
              <a:rect l="l" t="t" r="r" b="b"/>
              <a:pathLst>
                <a:path w="397" h="67" extrusionOk="0">
                  <a:moveTo>
                    <a:pt x="364" y="67"/>
                  </a:moveTo>
                  <a:lnTo>
                    <a:pt x="33" y="67"/>
                  </a:lnTo>
                  <a:lnTo>
                    <a:pt x="33" y="67"/>
                  </a:lnTo>
                  <a:lnTo>
                    <a:pt x="27" y="66"/>
                  </a:lnTo>
                  <a:lnTo>
                    <a:pt x="20" y="64"/>
                  </a:lnTo>
                  <a:lnTo>
                    <a:pt x="14" y="60"/>
                  </a:lnTo>
                  <a:lnTo>
                    <a:pt x="10" y="56"/>
                  </a:lnTo>
                  <a:lnTo>
                    <a:pt x="6" y="52"/>
                  </a:lnTo>
                  <a:lnTo>
                    <a:pt x="3" y="46"/>
                  </a:lnTo>
                  <a:lnTo>
                    <a:pt x="1" y="40"/>
                  </a:lnTo>
                  <a:lnTo>
                    <a:pt x="0" y="33"/>
                  </a:lnTo>
                  <a:lnTo>
                    <a:pt x="0" y="33"/>
                  </a:lnTo>
                  <a:lnTo>
                    <a:pt x="1" y="26"/>
                  </a:lnTo>
                  <a:lnTo>
                    <a:pt x="3" y="20"/>
                  </a:lnTo>
                  <a:lnTo>
                    <a:pt x="6" y="15"/>
                  </a:lnTo>
                  <a:lnTo>
                    <a:pt x="10" y="10"/>
                  </a:lnTo>
                  <a:lnTo>
                    <a:pt x="14" y="6"/>
                  </a:lnTo>
                  <a:lnTo>
                    <a:pt x="20" y="2"/>
                  </a:lnTo>
                  <a:lnTo>
                    <a:pt x="27" y="1"/>
                  </a:lnTo>
                  <a:lnTo>
                    <a:pt x="33" y="0"/>
                  </a:lnTo>
                  <a:lnTo>
                    <a:pt x="364" y="0"/>
                  </a:lnTo>
                  <a:lnTo>
                    <a:pt x="364" y="0"/>
                  </a:lnTo>
                  <a:lnTo>
                    <a:pt x="370" y="1"/>
                  </a:lnTo>
                  <a:lnTo>
                    <a:pt x="376" y="2"/>
                  </a:lnTo>
                  <a:lnTo>
                    <a:pt x="383" y="6"/>
                  </a:lnTo>
                  <a:lnTo>
                    <a:pt x="387" y="10"/>
                  </a:lnTo>
                  <a:lnTo>
                    <a:pt x="391" y="15"/>
                  </a:lnTo>
                  <a:lnTo>
                    <a:pt x="394" y="20"/>
                  </a:lnTo>
                  <a:lnTo>
                    <a:pt x="396" y="26"/>
                  </a:lnTo>
                  <a:lnTo>
                    <a:pt x="397" y="33"/>
                  </a:lnTo>
                  <a:lnTo>
                    <a:pt x="397" y="33"/>
                  </a:lnTo>
                  <a:lnTo>
                    <a:pt x="396" y="40"/>
                  </a:lnTo>
                  <a:lnTo>
                    <a:pt x="394" y="46"/>
                  </a:lnTo>
                  <a:lnTo>
                    <a:pt x="391" y="52"/>
                  </a:lnTo>
                  <a:lnTo>
                    <a:pt x="387" y="56"/>
                  </a:lnTo>
                  <a:lnTo>
                    <a:pt x="383" y="60"/>
                  </a:lnTo>
                  <a:lnTo>
                    <a:pt x="376" y="64"/>
                  </a:lnTo>
                  <a:lnTo>
                    <a:pt x="370" y="66"/>
                  </a:lnTo>
                  <a:lnTo>
                    <a:pt x="364" y="67"/>
                  </a:lnTo>
                  <a:lnTo>
                    <a:pt x="364"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8" name="Google Shape;238;p3"/>
            <p:cNvSpPr/>
            <p:nvPr/>
          </p:nvSpPr>
          <p:spPr>
            <a:xfrm>
              <a:off x="5556250" y="3497263"/>
              <a:ext cx="90488" cy="15875"/>
            </a:xfrm>
            <a:custGeom>
              <a:avLst/>
              <a:gdLst/>
              <a:ahLst/>
              <a:cxnLst/>
              <a:rect l="l" t="t" r="r" b="b"/>
              <a:pathLst>
                <a:path w="397" h="66" extrusionOk="0">
                  <a:moveTo>
                    <a:pt x="364" y="66"/>
                  </a:moveTo>
                  <a:lnTo>
                    <a:pt x="33" y="66"/>
                  </a:lnTo>
                  <a:lnTo>
                    <a:pt x="33" y="66"/>
                  </a:lnTo>
                  <a:lnTo>
                    <a:pt x="27" y="65"/>
                  </a:lnTo>
                  <a:lnTo>
                    <a:pt x="20" y="63"/>
                  </a:lnTo>
                  <a:lnTo>
                    <a:pt x="14" y="60"/>
                  </a:lnTo>
                  <a:lnTo>
                    <a:pt x="10" y="56"/>
                  </a:lnTo>
                  <a:lnTo>
                    <a:pt x="6" y="52"/>
                  </a:lnTo>
                  <a:lnTo>
                    <a:pt x="3" y="45"/>
                  </a:lnTo>
                  <a:lnTo>
                    <a:pt x="1" y="39"/>
                  </a:lnTo>
                  <a:lnTo>
                    <a:pt x="0" y="33"/>
                  </a:lnTo>
                  <a:lnTo>
                    <a:pt x="0" y="33"/>
                  </a:lnTo>
                  <a:lnTo>
                    <a:pt x="1" y="26"/>
                  </a:lnTo>
                  <a:lnTo>
                    <a:pt x="3" y="20"/>
                  </a:lnTo>
                  <a:lnTo>
                    <a:pt x="6" y="14"/>
                  </a:lnTo>
                  <a:lnTo>
                    <a:pt x="10" y="9"/>
                  </a:lnTo>
                  <a:lnTo>
                    <a:pt x="14" y="5"/>
                  </a:lnTo>
                  <a:lnTo>
                    <a:pt x="20" y="2"/>
                  </a:lnTo>
                  <a:lnTo>
                    <a:pt x="27" y="0"/>
                  </a:lnTo>
                  <a:lnTo>
                    <a:pt x="33" y="0"/>
                  </a:lnTo>
                  <a:lnTo>
                    <a:pt x="364" y="0"/>
                  </a:lnTo>
                  <a:lnTo>
                    <a:pt x="364" y="0"/>
                  </a:lnTo>
                  <a:lnTo>
                    <a:pt x="370" y="0"/>
                  </a:lnTo>
                  <a:lnTo>
                    <a:pt x="376" y="2"/>
                  </a:lnTo>
                  <a:lnTo>
                    <a:pt x="383" y="5"/>
                  </a:lnTo>
                  <a:lnTo>
                    <a:pt x="387" y="9"/>
                  </a:lnTo>
                  <a:lnTo>
                    <a:pt x="391" y="14"/>
                  </a:lnTo>
                  <a:lnTo>
                    <a:pt x="394" y="20"/>
                  </a:lnTo>
                  <a:lnTo>
                    <a:pt x="396" y="26"/>
                  </a:lnTo>
                  <a:lnTo>
                    <a:pt x="397" y="33"/>
                  </a:lnTo>
                  <a:lnTo>
                    <a:pt x="397" y="33"/>
                  </a:lnTo>
                  <a:lnTo>
                    <a:pt x="396" y="39"/>
                  </a:lnTo>
                  <a:lnTo>
                    <a:pt x="394" y="45"/>
                  </a:lnTo>
                  <a:lnTo>
                    <a:pt x="391" y="52"/>
                  </a:lnTo>
                  <a:lnTo>
                    <a:pt x="387" y="56"/>
                  </a:lnTo>
                  <a:lnTo>
                    <a:pt x="383" y="60"/>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9" name="Google Shape;239;p3"/>
            <p:cNvSpPr/>
            <p:nvPr/>
          </p:nvSpPr>
          <p:spPr>
            <a:xfrm>
              <a:off x="5556250" y="3527425"/>
              <a:ext cx="90488" cy="14288"/>
            </a:xfrm>
            <a:custGeom>
              <a:avLst/>
              <a:gdLst/>
              <a:ahLst/>
              <a:cxnLst/>
              <a:rect l="l" t="t" r="r" b="b"/>
              <a:pathLst>
                <a:path w="397" h="66" extrusionOk="0">
                  <a:moveTo>
                    <a:pt x="364" y="66"/>
                  </a:moveTo>
                  <a:lnTo>
                    <a:pt x="33" y="66"/>
                  </a:lnTo>
                  <a:lnTo>
                    <a:pt x="33" y="66"/>
                  </a:lnTo>
                  <a:lnTo>
                    <a:pt x="27" y="66"/>
                  </a:lnTo>
                  <a:lnTo>
                    <a:pt x="20" y="64"/>
                  </a:lnTo>
                  <a:lnTo>
                    <a:pt x="14" y="61"/>
                  </a:lnTo>
                  <a:lnTo>
                    <a:pt x="10" y="56"/>
                  </a:lnTo>
                  <a:lnTo>
                    <a:pt x="6" y="51"/>
                  </a:lnTo>
                  <a:lnTo>
                    <a:pt x="3" y="46"/>
                  </a:lnTo>
                  <a:lnTo>
                    <a:pt x="1" y="40"/>
                  </a:lnTo>
                  <a:lnTo>
                    <a:pt x="0" y="33"/>
                  </a:lnTo>
                  <a:lnTo>
                    <a:pt x="0" y="33"/>
                  </a:lnTo>
                  <a:lnTo>
                    <a:pt x="1" y="26"/>
                  </a:lnTo>
                  <a:lnTo>
                    <a:pt x="3" y="20"/>
                  </a:lnTo>
                  <a:lnTo>
                    <a:pt x="6" y="15"/>
                  </a:lnTo>
                  <a:lnTo>
                    <a:pt x="10" y="10"/>
                  </a:lnTo>
                  <a:lnTo>
                    <a:pt x="14" y="6"/>
                  </a:lnTo>
                  <a:lnTo>
                    <a:pt x="20" y="3"/>
                  </a:lnTo>
                  <a:lnTo>
                    <a:pt x="27" y="0"/>
                  </a:lnTo>
                  <a:lnTo>
                    <a:pt x="33" y="0"/>
                  </a:lnTo>
                  <a:lnTo>
                    <a:pt x="364" y="0"/>
                  </a:lnTo>
                  <a:lnTo>
                    <a:pt x="364" y="0"/>
                  </a:lnTo>
                  <a:lnTo>
                    <a:pt x="370" y="0"/>
                  </a:lnTo>
                  <a:lnTo>
                    <a:pt x="376" y="3"/>
                  </a:lnTo>
                  <a:lnTo>
                    <a:pt x="383" y="6"/>
                  </a:lnTo>
                  <a:lnTo>
                    <a:pt x="387" y="10"/>
                  </a:lnTo>
                  <a:lnTo>
                    <a:pt x="391" y="15"/>
                  </a:lnTo>
                  <a:lnTo>
                    <a:pt x="394" y="20"/>
                  </a:lnTo>
                  <a:lnTo>
                    <a:pt x="396" y="26"/>
                  </a:lnTo>
                  <a:lnTo>
                    <a:pt x="397" y="33"/>
                  </a:lnTo>
                  <a:lnTo>
                    <a:pt x="397" y="33"/>
                  </a:lnTo>
                  <a:lnTo>
                    <a:pt x="396" y="40"/>
                  </a:lnTo>
                  <a:lnTo>
                    <a:pt x="394" y="46"/>
                  </a:lnTo>
                  <a:lnTo>
                    <a:pt x="391" y="51"/>
                  </a:lnTo>
                  <a:lnTo>
                    <a:pt x="387" y="56"/>
                  </a:lnTo>
                  <a:lnTo>
                    <a:pt x="383" y="61"/>
                  </a:lnTo>
                  <a:lnTo>
                    <a:pt x="376" y="64"/>
                  </a:lnTo>
                  <a:lnTo>
                    <a:pt x="370" y="66"/>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0" name="Google Shape;240;p3"/>
            <p:cNvSpPr/>
            <p:nvPr/>
          </p:nvSpPr>
          <p:spPr>
            <a:xfrm>
              <a:off x="5743575" y="3348038"/>
              <a:ext cx="173038" cy="74613"/>
            </a:xfrm>
            <a:custGeom>
              <a:avLst/>
              <a:gdLst/>
              <a:ahLst/>
              <a:cxnLst/>
              <a:rect l="l" t="t" r="r" b="b"/>
              <a:pathLst>
                <a:path w="760" h="330" extrusionOk="0">
                  <a:moveTo>
                    <a:pt x="331" y="330"/>
                  </a:moveTo>
                  <a:lnTo>
                    <a:pt x="0" y="330"/>
                  </a:lnTo>
                  <a:lnTo>
                    <a:pt x="0" y="264"/>
                  </a:lnTo>
                  <a:lnTo>
                    <a:pt x="320" y="264"/>
                  </a:lnTo>
                  <a:lnTo>
                    <a:pt x="618" y="66"/>
                  </a:lnTo>
                  <a:lnTo>
                    <a:pt x="298" y="66"/>
                  </a:lnTo>
                  <a:lnTo>
                    <a:pt x="298" y="0"/>
                  </a:lnTo>
                  <a:lnTo>
                    <a:pt x="727" y="0"/>
                  </a:lnTo>
                  <a:lnTo>
                    <a:pt x="727" y="0"/>
                  </a:lnTo>
                  <a:lnTo>
                    <a:pt x="732" y="0"/>
                  </a:lnTo>
                  <a:lnTo>
                    <a:pt x="737" y="1"/>
                  </a:lnTo>
                  <a:lnTo>
                    <a:pt x="743" y="3"/>
                  </a:lnTo>
                  <a:lnTo>
                    <a:pt x="747" y="6"/>
                  </a:lnTo>
                  <a:lnTo>
                    <a:pt x="751" y="9"/>
                  </a:lnTo>
                  <a:lnTo>
                    <a:pt x="754" y="14"/>
                  </a:lnTo>
                  <a:lnTo>
                    <a:pt x="757" y="19"/>
                  </a:lnTo>
                  <a:lnTo>
                    <a:pt x="759" y="23"/>
                  </a:lnTo>
                  <a:lnTo>
                    <a:pt x="759" y="23"/>
                  </a:lnTo>
                  <a:lnTo>
                    <a:pt x="760" y="28"/>
                  </a:lnTo>
                  <a:lnTo>
                    <a:pt x="760" y="34"/>
                  </a:lnTo>
                  <a:lnTo>
                    <a:pt x="760" y="39"/>
                  </a:lnTo>
                  <a:lnTo>
                    <a:pt x="758" y="44"/>
                  </a:lnTo>
                  <a:lnTo>
                    <a:pt x="756" y="49"/>
                  </a:lnTo>
                  <a:lnTo>
                    <a:pt x="753" y="53"/>
                  </a:lnTo>
                  <a:lnTo>
                    <a:pt x="750" y="57"/>
                  </a:lnTo>
                  <a:lnTo>
                    <a:pt x="746" y="60"/>
                  </a:lnTo>
                  <a:lnTo>
                    <a:pt x="348" y="325"/>
                  </a:lnTo>
                  <a:lnTo>
                    <a:pt x="348" y="325"/>
                  </a:lnTo>
                  <a:lnTo>
                    <a:pt x="344" y="327"/>
                  </a:lnTo>
                  <a:lnTo>
                    <a:pt x="340" y="329"/>
                  </a:lnTo>
                  <a:lnTo>
                    <a:pt x="335" y="330"/>
                  </a:lnTo>
                  <a:lnTo>
                    <a:pt x="331" y="330"/>
                  </a:lnTo>
                  <a:lnTo>
                    <a:pt x="331"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1" name="Google Shape;241;p3"/>
            <p:cNvSpPr/>
            <p:nvPr/>
          </p:nvSpPr>
          <p:spPr>
            <a:xfrm>
              <a:off x="5556250" y="3348038"/>
              <a:ext cx="149225" cy="74613"/>
            </a:xfrm>
            <a:custGeom>
              <a:avLst/>
              <a:gdLst/>
              <a:ahLst/>
              <a:cxnLst/>
              <a:rect l="l" t="t" r="r" b="b"/>
              <a:pathLst>
                <a:path w="661" h="330" extrusionOk="0">
                  <a:moveTo>
                    <a:pt x="364" y="330"/>
                  </a:moveTo>
                  <a:lnTo>
                    <a:pt x="33" y="330"/>
                  </a:lnTo>
                  <a:lnTo>
                    <a:pt x="33" y="330"/>
                  </a:lnTo>
                  <a:lnTo>
                    <a:pt x="28" y="330"/>
                  </a:lnTo>
                  <a:lnTo>
                    <a:pt x="23" y="329"/>
                  </a:lnTo>
                  <a:lnTo>
                    <a:pt x="18" y="327"/>
                  </a:lnTo>
                  <a:lnTo>
                    <a:pt x="13" y="324"/>
                  </a:lnTo>
                  <a:lnTo>
                    <a:pt x="10" y="321"/>
                  </a:lnTo>
                  <a:lnTo>
                    <a:pt x="6" y="317"/>
                  </a:lnTo>
                  <a:lnTo>
                    <a:pt x="4" y="312"/>
                  </a:lnTo>
                  <a:lnTo>
                    <a:pt x="2" y="307"/>
                  </a:lnTo>
                  <a:lnTo>
                    <a:pt x="2" y="307"/>
                  </a:lnTo>
                  <a:lnTo>
                    <a:pt x="1" y="301"/>
                  </a:lnTo>
                  <a:lnTo>
                    <a:pt x="0" y="296"/>
                  </a:lnTo>
                  <a:lnTo>
                    <a:pt x="1" y="291"/>
                  </a:lnTo>
                  <a:lnTo>
                    <a:pt x="2" y="286"/>
                  </a:lnTo>
                  <a:lnTo>
                    <a:pt x="4" y="282"/>
                  </a:lnTo>
                  <a:lnTo>
                    <a:pt x="7" y="278"/>
                  </a:lnTo>
                  <a:lnTo>
                    <a:pt x="11" y="274"/>
                  </a:lnTo>
                  <a:lnTo>
                    <a:pt x="15" y="270"/>
                  </a:lnTo>
                  <a:lnTo>
                    <a:pt x="412" y="5"/>
                  </a:lnTo>
                  <a:lnTo>
                    <a:pt x="412" y="5"/>
                  </a:lnTo>
                  <a:lnTo>
                    <a:pt x="416" y="3"/>
                  </a:lnTo>
                  <a:lnTo>
                    <a:pt x="420" y="1"/>
                  </a:lnTo>
                  <a:lnTo>
                    <a:pt x="425" y="0"/>
                  </a:lnTo>
                  <a:lnTo>
                    <a:pt x="430" y="0"/>
                  </a:lnTo>
                  <a:lnTo>
                    <a:pt x="661" y="0"/>
                  </a:lnTo>
                  <a:lnTo>
                    <a:pt x="661" y="66"/>
                  </a:lnTo>
                  <a:lnTo>
                    <a:pt x="440" y="66"/>
                  </a:lnTo>
                  <a:lnTo>
                    <a:pt x="143" y="264"/>
                  </a:lnTo>
                  <a:lnTo>
                    <a:pt x="364" y="264"/>
                  </a:lnTo>
                  <a:lnTo>
                    <a:pt x="364"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2" name="Google Shape;242;p3"/>
            <p:cNvSpPr/>
            <p:nvPr/>
          </p:nvSpPr>
          <p:spPr>
            <a:xfrm>
              <a:off x="5683250" y="3505200"/>
              <a:ext cx="15875" cy="30163"/>
            </a:xfrm>
            <a:custGeom>
              <a:avLst/>
              <a:gdLst/>
              <a:ahLst/>
              <a:cxnLst/>
              <a:rect l="l" t="t" r="r" b="b"/>
              <a:pathLst>
                <a:path w="65" h="132" extrusionOk="0">
                  <a:moveTo>
                    <a:pt x="33" y="132"/>
                  </a:moveTo>
                  <a:lnTo>
                    <a:pt x="33" y="132"/>
                  </a:lnTo>
                  <a:lnTo>
                    <a:pt x="26" y="132"/>
                  </a:lnTo>
                  <a:lnTo>
                    <a:pt x="19" y="129"/>
                  </a:lnTo>
                  <a:lnTo>
                    <a:pt x="14" y="126"/>
                  </a:lnTo>
                  <a:lnTo>
                    <a:pt x="9" y="122"/>
                  </a:lnTo>
                  <a:lnTo>
                    <a:pt x="5" y="117"/>
                  </a:lnTo>
                  <a:lnTo>
                    <a:pt x="2" y="112"/>
                  </a:lnTo>
                  <a:lnTo>
                    <a:pt x="0" y="106"/>
                  </a:lnTo>
                  <a:lnTo>
                    <a:pt x="0" y="99"/>
                  </a:lnTo>
                  <a:lnTo>
                    <a:pt x="0" y="33"/>
                  </a:lnTo>
                  <a:lnTo>
                    <a:pt x="0" y="33"/>
                  </a:lnTo>
                  <a:lnTo>
                    <a:pt x="0" y="26"/>
                  </a:lnTo>
                  <a:lnTo>
                    <a:pt x="2" y="20"/>
                  </a:lnTo>
                  <a:lnTo>
                    <a:pt x="5" y="15"/>
                  </a:lnTo>
                  <a:lnTo>
                    <a:pt x="9" y="9"/>
                  </a:lnTo>
                  <a:lnTo>
                    <a:pt x="14" y="5"/>
                  </a:lnTo>
                  <a:lnTo>
                    <a:pt x="19" y="2"/>
                  </a:lnTo>
                  <a:lnTo>
                    <a:pt x="26" y="0"/>
                  </a:lnTo>
                  <a:lnTo>
                    <a:pt x="33" y="0"/>
                  </a:lnTo>
                  <a:lnTo>
                    <a:pt x="33" y="0"/>
                  </a:lnTo>
                  <a:lnTo>
                    <a:pt x="39" y="0"/>
                  </a:lnTo>
                  <a:lnTo>
                    <a:pt x="45" y="2"/>
                  </a:lnTo>
                  <a:lnTo>
                    <a:pt x="50" y="5"/>
                  </a:lnTo>
                  <a:lnTo>
                    <a:pt x="56" y="9"/>
                  </a:lnTo>
                  <a:lnTo>
                    <a:pt x="60" y="15"/>
                  </a:lnTo>
                  <a:lnTo>
                    <a:pt x="63" y="20"/>
                  </a:lnTo>
                  <a:lnTo>
                    <a:pt x="65" y="26"/>
                  </a:lnTo>
                  <a:lnTo>
                    <a:pt x="65" y="33"/>
                  </a:lnTo>
                  <a:lnTo>
                    <a:pt x="65" y="99"/>
                  </a:lnTo>
                  <a:lnTo>
                    <a:pt x="65" y="99"/>
                  </a:lnTo>
                  <a:lnTo>
                    <a:pt x="65" y="106"/>
                  </a:lnTo>
                  <a:lnTo>
                    <a:pt x="63" y="112"/>
                  </a:lnTo>
                  <a:lnTo>
                    <a:pt x="60" y="117"/>
                  </a:lnTo>
                  <a:lnTo>
                    <a:pt x="56" y="122"/>
                  </a:lnTo>
                  <a:lnTo>
                    <a:pt x="50" y="126"/>
                  </a:lnTo>
                  <a:lnTo>
                    <a:pt x="45" y="129"/>
                  </a:lnTo>
                  <a:lnTo>
                    <a:pt x="39" y="132"/>
                  </a:lnTo>
                  <a:lnTo>
                    <a:pt x="33" y="132"/>
                  </a:lnTo>
                  <a:lnTo>
                    <a:pt x="33"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3" name="Google Shape;243;p3"/>
            <p:cNvSpPr/>
            <p:nvPr/>
          </p:nvSpPr>
          <p:spPr>
            <a:xfrm>
              <a:off x="5683250" y="3400425"/>
              <a:ext cx="15875" cy="30163"/>
            </a:xfrm>
            <a:custGeom>
              <a:avLst/>
              <a:gdLst/>
              <a:ahLst/>
              <a:cxnLst/>
              <a:rect l="l" t="t" r="r" b="b"/>
              <a:pathLst>
                <a:path w="65" h="133" extrusionOk="0">
                  <a:moveTo>
                    <a:pt x="33" y="133"/>
                  </a:moveTo>
                  <a:lnTo>
                    <a:pt x="33" y="133"/>
                  </a:lnTo>
                  <a:lnTo>
                    <a:pt x="26" y="132"/>
                  </a:lnTo>
                  <a:lnTo>
                    <a:pt x="19" y="131"/>
                  </a:lnTo>
                  <a:lnTo>
                    <a:pt x="14" y="127"/>
                  </a:lnTo>
                  <a:lnTo>
                    <a:pt x="9" y="123"/>
                  </a:lnTo>
                  <a:lnTo>
                    <a:pt x="5" y="118"/>
                  </a:lnTo>
                  <a:lnTo>
                    <a:pt x="2" y="113"/>
                  </a:lnTo>
                  <a:lnTo>
                    <a:pt x="0" y="107"/>
                  </a:lnTo>
                  <a:lnTo>
                    <a:pt x="0" y="99"/>
                  </a:lnTo>
                  <a:lnTo>
                    <a:pt x="0" y="33"/>
                  </a:lnTo>
                  <a:lnTo>
                    <a:pt x="0" y="33"/>
                  </a:lnTo>
                  <a:lnTo>
                    <a:pt x="0" y="27"/>
                  </a:lnTo>
                  <a:lnTo>
                    <a:pt x="2" y="21"/>
                  </a:lnTo>
                  <a:lnTo>
                    <a:pt x="5" y="15"/>
                  </a:lnTo>
                  <a:lnTo>
                    <a:pt x="9" y="10"/>
                  </a:lnTo>
                  <a:lnTo>
                    <a:pt x="14" y="6"/>
                  </a:lnTo>
                  <a:lnTo>
                    <a:pt x="19" y="3"/>
                  </a:lnTo>
                  <a:lnTo>
                    <a:pt x="26" y="1"/>
                  </a:lnTo>
                  <a:lnTo>
                    <a:pt x="33" y="0"/>
                  </a:lnTo>
                  <a:lnTo>
                    <a:pt x="33" y="0"/>
                  </a:lnTo>
                  <a:lnTo>
                    <a:pt x="39" y="1"/>
                  </a:lnTo>
                  <a:lnTo>
                    <a:pt x="45" y="3"/>
                  </a:lnTo>
                  <a:lnTo>
                    <a:pt x="50" y="6"/>
                  </a:lnTo>
                  <a:lnTo>
                    <a:pt x="56" y="10"/>
                  </a:lnTo>
                  <a:lnTo>
                    <a:pt x="60" y="15"/>
                  </a:lnTo>
                  <a:lnTo>
                    <a:pt x="63" y="21"/>
                  </a:lnTo>
                  <a:lnTo>
                    <a:pt x="65" y="27"/>
                  </a:lnTo>
                  <a:lnTo>
                    <a:pt x="65" y="33"/>
                  </a:lnTo>
                  <a:lnTo>
                    <a:pt x="65" y="99"/>
                  </a:lnTo>
                  <a:lnTo>
                    <a:pt x="65" y="99"/>
                  </a:lnTo>
                  <a:lnTo>
                    <a:pt x="65" y="107"/>
                  </a:lnTo>
                  <a:lnTo>
                    <a:pt x="63" y="113"/>
                  </a:lnTo>
                  <a:lnTo>
                    <a:pt x="60" y="118"/>
                  </a:lnTo>
                  <a:lnTo>
                    <a:pt x="56" y="123"/>
                  </a:lnTo>
                  <a:lnTo>
                    <a:pt x="50" y="127"/>
                  </a:lnTo>
                  <a:lnTo>
                    <a:pt x="45" y="131"/>
                  </a:lnTo>
                  <a:lnTo>
                    <a:pt x="39" y="132"/>
                  </a:lnTo>
                  <a:lnTo>
                    <a:pt x="33" y="133"/>
                  </a:lnTo>
                  <a:lnTo>
                    <a:pt x="33"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4" name="Google Shape;244;p3"/>
            <p:cNvSpPr/>
            <p:nvPr/>
          </p:nvSpPr>
          <p:spPr>
            <a:xfrm>
              <a:off x="5661025" y="3414713"/>
              <a:ext cx="60325" cy="104775"/>
            </a:xfrm>
            <a:custGeom>
              <a:avLst/>
              <a:gdLst/>
              <a:ahLst/>
              <a:cxnLst/>
              <a:rect l="l" t="t" r="r" b="b"/>
              <a:pathLst>
                <a:path w="264" h="464" extrusionOk="0">
                  <a:moveTo>
                    <a:pt x="133" y="464"/>
                  </a:moveTo>
                  <a:lnTo>
                    <a:pt x="133" y="464"/>
                  </a:lnTo>
                  <a:lnTo>
                    <a:pt x="118" y="463"/>
                  </a:lnTo>
                  <a:lnTo>
                    <a:pt x="106" y="461"/>
                  </a:lnTo>
                  <a:lnTo>
                    <a:pt x="94" y="458"/>
                  </a:lnTo>
                  <a:lnTo>
                    <a:pt x="81" y="453"/>
                  </a:lnTo>
                  <a:lnTo>
                    <a:pt x="70" y="448"/>
                  </a:lnTo>
                  <a:lnTo>
                    <a:pt x="58" y="442"/>
                  </a:lnTo>
                  <a:lnTo>
                    <a:pt x="48" y="433"/>
                  </a:lnTo>
                  <a:lnTo>
                    <a:pt x="39" y="425"/>
                  </a:lnTo>
                  <a:lnTo>
                    <a:pt x="30" y="416"/>
                  </a:lnTo>
                  <a:lnTo>
                    <a:pt x="23" y="405"/>
                  </a:lnTo>
                  <a:lnTo>
                    <a:pt x="16" y="395"/>
                  </a:lnTo>
                  <a:lnTo>
                    <a:pt x="11" y="383"/>
                  </a:lnTo>
                  <a:lnTo>
                    <a:pt x="6" y="371"/>
                  </a:lnTo>
                  <a:lnTo>
                    <a:pt x="2" y="358"/>
                  </a:lnTo>
                  <a:lnTo>
                    <a:pt x="0" y="345"/>
                  </a:lnTo>
                  <a:lnTo>
                    <a:pt x="0" y="332"/>
                  </a:lnTo>
                  <a:lnTo>
                    <a:pt x="0" y="332"/>
                  </a:lnTo>
                  <a:lnTo>
                    <a:pt x="0" y="325"/>
                  </a:lnTo>
                  <a:lnTo>
                    <a:pt x="2" y="318"/>
                  </a:lnTo>
                  <a:lnTo>
                    <a:pt x="6" y="313"/>
                  </a:lnTo>
                  <a:lnTo>
                    <a:pt x="10" y="308"/>
                  </a:lnTo>
                  <a:lnTo>
                    <a:pt x="15" y="304"/>
                  </a:lnTo>
                  <a:lnTo>
                    <a:pt x="20" y="301"/>
                  </a:lnTo>
                  <a:lnTo>
                    <a:pt x="26" y="299"/>
                  </a:lnTo>
                  <a:lnTo>
                    <a:pt x="34" y="299"/>
                  </a:lnTo>
                  <a:lnTo>
                    <a:pt x="34" y="299"/>
                  </a:lnTo>
                  <a:lnTo>
                    <a:pt x="40" y="299"/>
                  </a:lnTo>
                  <a:lnTo>
                    <a:pt x="46" y="301"/>
                  </a:lnTo>
                  <a:lnTo>
                    <a:pt x="52" y="304"/>
                  </a:lnTo>
                  <a:lnTo>
                    <a:pt x="56" y="308"/>
                  </a:lnTo>
                  <a:lnTo>
                    <a:pt x="60" y="313"/>
                  </a:lnTo>
                  <a:lnTo>
                    <a:pt x="64" y="318"/>
                  </a:lnTo>
                  <a:lnTo>
                    <a:pt x="66" y="325"/>
                  </a:lnTo>
                  <a:lnTo>
                    <a:pt x="67" y="332"/>
                  </a:lnTo>
                  <a:lnTo>
                    <a:pt x="67" y="332"/>
                  </a:lnTo>
                  <a:lnTo>
                    <a:pt x="67" y="338"/>
                  </a:lnTo>
                  <a:lnTo>
                    <a:pt x="68" y="345"/>
                  </a:lnTo>
                  <a:lnTo>
                    <a:pt x="69" y="351"/>
                  </a:lnTo>
                  <a:lnTo>
                    <a:pt x="72" y="358"/>
                  </a:lnTo>
                  <a:lnTo>
                    <a:pt x="74" y="363"/>
                  </a:lnTo>
                  <a:lnTo>
                    <a:pt x="78" y="368"/>
                  </a:lnTo>
                  <a:lnTo>
                    <a:pt x="85" y="378"/>
                  </a:lnTo>
                  <a:lnTo>
                    <a:pt x="96" y="387"/>
                  </a:lnTo>
                  <a:lnTo>
                    <a:pt x="101" y="390"/>
                  </a:lnTo>
                  <a:lnTo>
                    <a:pt x="107" y="393"/>
                  </a:lnTo>
                  <a:lnTo>
                    <a:pt x="113" y="395"/>
                  </a:lnTo>
                  <a:lnTo>
                    <a:pt x="119" y="396"/>
                  </a:lnTo>
                  <a:lnTo>
                    <a:pt x="126" y="397"/>
                  </a:lnTo>
                  <a:lnTo>
                    <a:pt x="133" y="398"/>
                  </a:lnTo>
                  <a:lnTo>
                    <a:pt x="133" y="398"/>
                  </a:lnTo>
                  <a:lnTo>
                    <a:pt x="139" y="397"/>
                  </a:lnTo>
                  <a:lnTo>
                    <a:pt x="145" y="396"/>
                  </a:lnTo>
                  <a:lnTo>
                    <a:pt x="151" y="395"/>
                  </a:lnTo>
                  <a:lnTo>
                    <a:pt x="158" y="393"/>
                  </a:lnTo>
                  <a:lnTo>
                    <a:pt x="164" y="390"/>
                  </a:lnTo>
                  <a:lnTo>
                    <a:pt x="169" y="387"/>
                  </a:lnTo>
                  <a:lnTo>
                    <a:pt x="179" y="378"/>
                  </a:lnTo>
                  <a:lnTo>
                    <a:pt x="187" y="368"/>
                  </a:lnTo>
                  <a:lnTo>
                    <a:pt x="191" y="363"/>
                  </a:lnTo>
                  <a:lnTo>
                    <a:pt x="193" y="358"/>
                  </a:lnTo>
                  <a:lnTo>
                    <a:pt x="196" y="351"/>
                  </a:lnTo>
                  <a:lnTo>
                    <a:pt x="197" y="345"/>
                  </a:lnTo>
                  <a:lnTo>
                    <a:pt x="198" y="338"/>
                  </a:lnTo>
                  <a:lnTo>
                    <a:pt x="198" y="332"/>
                  </a:lnTo>
                  <a:lnTo>
                    <a:pt x="198" y="332"/>
                  </a:lnTo>
                  <a:lnTo>
                    <a:pt x="198" y="325"/>
                  </a:lnTo>
                  <a:lnTo>
                    <a:pt x="197" y="318"/>
                  </a:lnTo>
                  <a:lnTo>
                    <a:pt x="196" y="312"/>
                  </a:lnTo>
                  <a:lnTo>
                    <a:pt x="193" y="306"/>
                  </a:lnTo>
                  <a:lnTo>
                    <a:pt x="191" y="300"/>
                  </a:lnTo>
                  <a:lnTo>
                    <a:pt x="187" y="294"/>
                  </a:lnTo>
                  <a:lnTo>
                    <a:pt x="179" y="285"/>
                  </a:lnTo>
                  <a:lnTo>
                    <a:pt x="169" y="277"/>
                  </a:lnTo>
                  <a:lnTo>
                    <a:pt x="164" y="274"/>
                  </a:lnTo>
                  <a:lnTo>
                    <a:pt x="158" y="271"/>
                  </a:lnTo>
                  <a:lnTo>
                    <a:pt x="151" y="269"/>
                  </a:lnTo>
                  <a:lnTo>
                    <a:pt x="145" y="267"/>
                  </a:lnTo>
                  <a:lnTo>
                    <a:pt x="139" y="265"/>
                  </a:lnTo>
                  <a:lnTo>
                    <a:pt x="133" y="265"/>
                  </a:lnTo>
                  <a:lnTo>
                    <a:pt x="133" y="265"/>
                  </a:lnTo>
                  <a:lnTo>
                    <a:pt x="118" y="264"/>
                  </a:lnTo>
                  <a:lnTo>
                    <a:pt x="106" y="262"/>
                  </a:lnTo>
                  <a:lnTo>
                    <a:pt x="94" y="259"/>
                  </a:lnTo>
                  <a:lnTo>
                    <a:pt x="81" y="255"/>
                  </a:lnTo>
                  <a:lnTo>
                    <a:pt x="70" y="249"/>
                  </a:lnTo>
                  <a:lnTo>
                    <a:pt x="58" y="243"/>
                  </a:lnTo>
                  <a:lnTo>
                    <a:pt x="48" y="235"/>
                  </a:lnTo>
                  <a:lnTo>
                    <a:pt x="39" y="226"/>
                  </a:lnTo>
                  <a:lnTo>
                    <a:pt x="30" y="217"/>
                  </a:lnTo>
                  <a:lnTo>
                    <a:pt x="23" y="206"/>
                  </a:lnTo>
                  <a:lnTo>
                    <a:pt x="16" y="196"/>
                  </a:lnTo>
                  <a:lnTo>
                    <a:pt x="11" y="185"/>
                  </a:lnTo>
                  <a:lnTo>
                    <a:pt x="6" y="172"/>
                  </a:lnTo>
                  <a:lnTo>
                    <a:pt x="2" y="160"/>
                  </a:lnTo>
                  <a:lnTo>
                    <a:pt x="0" y="146"/>
                  </a:lnTo>
                  <a:lnTo>
                    <a:pt x="0" y="133"/>
                  </a:lnTo>
                  <a:lnTo>
                    <a:pt x="0" y="133"/>
                  </a:lnTo>
                  <a:lnTo>
                    <a:pt x="0" y="119"/>
                  </a:lnTo>
                  <a:lnTo>
                    <a:pt x="2" y="106"/>
                  </a:lnTo>
                  <a:lnTo>
                    <a:pt x="6" y="94"/>
                  </a:lnTo>
                  <a:lnTo>
                    <a:pt x="11" y="81"/>
                  </a:lnTo>
                  <a:lnTo>
                    <a:pt x="16" y="70"/>
                  </a:lnTo>
                  <a:lnTo>
                    <a:pt x="23" y="59"/>
                  </a:lnTo>
                  <a:lnTo>
                    <a:pt x="30" y="49"/>
                  </a:lnTo>
                  <a:lnTo>
                    <a:pt x="39" y="40"/>
                  </a:lnTo>
                  <a:lnTo>
                    <a:pt x="48" y="30"/>
                  </a:lnTo>
                  <a:lnTo>
                    <a:pt x="58" y="23"/>
                  </a:lnTo>
                  <a:lnTo>
                    <a:pt x="70" y="17"/>
                  </a:lnTo>
                  <a:lnTo>
                    <a:pt x="81" y="11"/>
                  </a:lnTo>
                  <a:lnTo>
                    <a:pt x="94" y="7"/>
                  </a:lnTo>
                  <a:lnTo>
                    <a:pt x="106" y="3"/>
                  </a:lnTo>
                  <a:lnTo>
                    <a:pt x="118" y="1"/>
                  </a:lnTo>
                  <a:lnTo>
                    <a:pt x="133" y="0"/>
                  </a:lnTo>
                  <a:lnTo>
                    <a:pt x="133" y="0"/>
                  </a:lnTo>
                  <a:lnTo>
                    <a:pt x="146" y="1"/>
                  </a:lnTo>
                  <a:lnTo>
                    <a:pt x="159" y="3"/>
                  </a:lnTo>
                  <a:lnTo>
                    <a:pt x="171" y="7"/>
                  </a:lnTo>
                  <a:lnTo>
                    <a:pt x="184" y="11"/>
                  </a:lnTo>
                  <a:lnTo>
                    <a:pt x="195" y="17"/>
                  </a:lnTo>
                  <a:lnTo>
                    <a:pt x="206" y="23"/>
                  </a:lnTo>
                  <a:lnTo>
                    <a:pt x="217" y="30"/>
                  </a:lnTo>
                  <a:lnTo>
                    <a:pt x="226" y="40"/>
                  </a:lnTo>
                  <a:lnTo>
                    <a:pt x="234" y="49"/>
                  </a:lnTo>
                  <a:lnTo>
                    <a:pt x="242" y="59"/>
                  </a:lnTo>
                  <a:lnTo>
                    <a:pt x="249" y="70"/>
                  </a:lnTo>
                  <a:lnTo>
                    <a:pt x="254" y="81"/>
                  </a:lnTo>
                  <a:lnTo>
                    <a:pt x="259" y="94"/>
                  </a:lnTo>
                  <a:lnTo>
                    <a:pt x="262" y="106"/>
                  </a:lnTo>
                  <a:lnTo>
                    <a:pt x="264" y="119"/>
                  </a:lnTo>
                  <a:lnTo>
                    <a:pt x="264" y="133"/>
                  </a:lnTo>
                  <a:lnTo>
                    <a:pt x="264" y="133"/>
                  </a:lnTo>
                  <a:lnTo>
                    <a:pt x="264" y="139"/>
                  </a:lnTo>
                  <a:lnTo>
                    <a:pt x="262" y="145"/>
                  </a:lnTo>
                  <a:lnTo>
                    <a:pt x="259" y="152"/>
                  </a:lnTo>
                  <a:lnTo>
                    <a:pt x="255" y="157"/>
                  </a:lnTo>
                  <a:lnTo>
                    <a:pt x="250" y="161"/>
                  </a:lnTo>
                  <a:lnTo>
                    <a:pt x="245" y="163"/>
                  </a:lnTo>
                  <a:lnTo>
                    <a:pt x="238" y="165"/>
                  </a:lnTo>
                  <a:lnTo>
                    <a:pt x="231" y="166"/>
                  </a:lnTo>
                  <a:lnTo>
                    <a:pt x="231" y="166"/>
                  </a:lnTo>
                  <a:lnTo>
                    <a:pt x="225" y="165"/>
                  </a:lnTo>
                  <a:lnTo>
                    <a:pt x="219" y="163"/>
                  </a:lnTo>
                  <a:lnTo>
                    <a:pt x="214" y="161"/>
                  </a:lnTo>
                  <a:lnTo>
                    <a:pt x="208" y="157"/>
                  </a:lnTo>
                  <a:lnTo>
                    <a:pt x="204" y="152"/>
                  </a:lnTo>
                  <a:lnTo>
                    <a:pt x="201" y="145"/>
                  </a:lnTo>
                  <a:lnTo>
                    <a:pt x="199" y="139"/>
                  </a:lnTo>
                  <a:lnTo>
                    <a:pt x="198" y="133"/>
                  </a:lnTo>
                  <a:lnTo>
                    <a:pt x="198" y="133"/>
                  </a:lnTo>
                  <a:lnTo>
                    <a:pt x="198" y="127"/>
                  </a:lnTo>
                  <a:lnTo>
                    <a:pt x="197" y="119"/>
                  </a:lnTo>
                  <a:lnTo>
                    <a:pt x="196" y="113"/>
                  </a:lnTo>
                  <a:lnTo>
                    <a:pt x="193" y="107"/>
                  </a:lnTo>
                  <a:lnTo>
                    <a:pt x="191" y="102"/>
                  </a:lnTo>
                  <a:lnTo>
                    <a:pt x="187" y="96"/>
                  </a:lnTo>
                  <a:lnTo>
                    <a:pt x="179" y="86"/>
                  </a:lnTo>
                  <a:lnTo>
                    <a:pt x="169" y="78"/>
                  </a:lnTo>
                  <a:lnTo>
                    <a:pt x="164" y="75"/>
                  </a:lnTo>
                  <a:lnTo>
                    <a:pt x="158" y="72"/>
                  </a:lnTo>
                  <a:lnTo>
                    <a:pt x="151" y="70"/>
                  </a:lnTo>
                  <a:lnTo>
                    <a:pt x="145" y="68"/>
                  </a:lnTo>
                  <a:lnTo>
                    <a:pt x="139" y="67"/>
                  </a:lnTo>
                  <a:lnTo>
                    <a:pt x="133" y="67"/>
                  </a:lnTo>
                  <a:lnTo>
                    <a:pt x="133" y="67"/>
                  </a:lnTo>
                  <a:lnTo>
                    <a:pt x="126" y="67"/>
                  </a:lnTo>
                  <a:lnTo>
                    <a:pt x="119" y="68"/>
                  </a:lnTo>
                  <a:lnTo>
                    <a:pt x="113" y="70"/>
                  </a:lnTo>
                  <a:lnTo>
                    <a:pt x="107" y="72"/>
                  </a:lnTo>
                  <a:lnTo>
                    <a:pt x="101" y="75"/>
                  </a:lnTo>
                  <a:lnTo>
                    <a:pt x="96" y="78"/>
                  </a:lnTo>
                  <a:lnTo>
                    <a:pt x="85" y="86"/>
                  </a:lnTo>
                  <a:lnTo>
                    <a:pt x="78" y="96"/>
                  </a:lnTo>
                  <a:lnTo>
                    <a:pt x="74" y="102"/>
                  </a:lnTo>
                  <a:lnTo>
                    <a:pt x="72" y="107"/>
                  </a:lnTo>
                  <a:lnTo>
                    <a:pt x="69" y="113"/>
                  </a:lnTo>
                  <a:lnTo>
                    <a:pt x="68" y="119"/>
                  </a:lnTo>
                  <a:lnTo>
                    <a:pt x="67" y="127"/>
                  </a:lnTo>
                  <a:lnTo>
                    <a:pt x="67" y="133"/>
                  </a:lnTo>
                  <a:lnTo>
                    <a:pt x="67" y="133"/>
                  </a:lnTo>
                  <a:lnTo>
                    <a:pt x="67" y="140"/>
                  </a:lnTo>
                  <a:lnTo>
                    <a:pt x="68" y="146"/>
                  </a:lnTo>
                  <a:lnTo>
                    <a:pt x="69" y="153"/>
                  </a:lnTo>
                  <a:lnTo>
                    <a:pt x="72" y="159"/>
                  </a:lnTo>
                  <a:lnTo>
                    <a:pt x="74" y="164"/>
                  </a:lnTo>
                  <a:lnTo>
                    <a:pt x="78" y="170"/>
                  </a:lnTo>
                  <a:lnTo>
                    <a:pt x="85" y="180"/>
                  </a:lnTo>
                  <a:lnTo>
                    <a:pt x="96" y="188"/>
                  </a:lnTo>
                  <a:lnTo>
                    <a:pt x="101" y="191"/>
                  </a:lnTo>
                  <a:lnTo>
                    <a:pt x="107" y="194"/>
                  </a:lnTo>
                  <a:lnTo>
                    <a:pt x="113" y="196"/>
                  </a:lnTo>
                  <a:lnTo>
                    <a:pt x="119" y="198"/>
                  </a:lnTo>
                  <a:lnTo>
                    <a:pt x="126" y="199"/>
                  </a:lnTo>
                  <a:lnTo>
                    <a:pt x="133" y="199"/>
                  </a:lnTo>
                  <a:lnTo>
                    <a:pt x="133" y="199"/>
                  </a:lnTo>
                  <a:lnTo>
                    <a:pt x="146" y="200"/>
                  </a:lnTo>
                  <a:lnTo>
                    <a:pt x="159" y="202"/>
                  </a:lnTo>
                  <a:lnTo>
                    <a:pt x="171" y="205"/>
                  </a:lnTo>
                  <a:lnTo>
                    <a:pt x="184" y="210"/>
                  </a:lnTo>
                  <a:lnTo>
                    <a:pt x="195" y="215"/>
                  </a:lnTo>
                  <a:lnTo>
                    <a:pt x="206" y="222"/>
                  </a:lnTo>
                  <a:lnTo>
                    <a:pt x="217" y="229"/>
                  </a:lnTo>
                  <a:lnTo>
                    <a:pt x="226" y="238"/>
                  </a:lnTo>
                  <a:lnTo>
                    <a:pt x="234" y="247"/>
                  </a:lnTo>
                  <a:lnTo>
                    <a:pt x="242" y="257"/>
                  </a:lnTo>
                  <a:lnTo>
                    <a:pt x="249" y="269"/>
                  </a:lnTo>
                  <a:lnTo>
                    <a:pt x="254" y="280"/>
                  </a:lnTo>
                  <a:lnTo>
                    <a:pt x="259" y="292"/>
                  </a:lnTo>
                  <a:lnTo>
                    <a:pt x="262" y="305"/>
                  </a:lnTo>
                  <a:lnTo>
                    <a:pt x="264" y="318"/>
                  </a:lnTo>
                  <a:lnTo>
                    <a:pt x="264" y="332"/>
                  </a:lnTo>
                  <a:lnTo>
                    <a:pt x="264" y="332"/>
                  </a:lnTo>
                  <a:lnTo>
                    <a:pt x="264" y="345"/>
                  </a:lnTo>
                  <a:lnTo>
                    <a:pt x="262" y="358"/>
                  </a:lnTo>
                  <a:lnTo>
                    <a:pt x="259" y="371"/>
                  </a:lnTo>
                  <a:lnTo>
                    <a:pt x="254" y="383"/>
                  </a:lnTo>
                  <a:lnTo>
                    <a:pt x="249" y="395"/>
                  </a:lnTo>
                  <a:lnTo>
                    <a:pt x="242" y="405"/>
                  </a:lnTo>
                  <a:lnTo>
                    <a:pt x="234" y="416"/>
                  </a:lnTo>
                  <a:lnTo>
                    <a:pt x="226" y="425"/>
                  </a:lnTo>
                  <a:lnTo>
                    <a:pt x="217" y="433"/>
                  </a:lnTo>
                  <a:lnTo>
                    <a:pt x="206" y="442"/>
                  </a:lnTo>
                  <a:lnTo>
                    <a:pt x="195" y="448"/>
                  </a:lnTo>
                  <a:lnTo>
                    <a:pt x="184" y="453"/>
                  </a:lnTo>
                  <a:lnTo>
                    <a:pt x="171" y="458"/>
                  </a:lnTo>
                  <a:lnTo>
                    <a:pt x="159" y="461"/>
                  </a:lnTo>
                  <a:lnTo>
                    <a:pt x="146" y="463"/>
                  </a:lnTo>
                  <a:lnTo>
                    <a:pt x="133" y="464"/>
                  </a:lnTo>
                  <a:lnTo>
                    <a:pt x="133"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cxnSp>
        <p:nvCxnSpPr>
          <p:cNvPr id="245" name="Google Shape;245;p3"/>
          <p:cNvCxnSpPr/>
          <p:nvPr/>
        </p:nvCxnSpPr>
        <p:spPr>
          <a:xfrm>
            <a:off x="1633823" y="3624672"/>
            <a:ext cx="426929" cy="0"/>
          </a:xfrm>
          <a:prstGeom prst="straightConnector1">
            <a:avLst/>
          </a:prstGeom>
          <a:noFill/>
          <a:ln w="9525" cap="flat" cmpd="sng">
            <a:solidFill>
              <a:schemeClr val="lt1"/>
            </a:solidFill>
            <a:prstDash val="solid"/>
            <a:miter lim="800000"/>
            <a:headEnd type="none" w="sm" len="sm"/>
            <a:tailEnd type="none" w="sm" len="sm"/>
          </a:ln>
        </p:spPr>
      </p:cxn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Tactical Investing</a:t>
            </a:r>
            <a:endParaRPr dirty="0">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6</a:t>
            </a:fld>
            <a:endParaRPr/>
          </a:p>
        </p:txBody>
      </p:sp>
      <p:sp>
        <p:nvSpPr>
          <p:cNvPr id="180" name="Google Shape;180;p3"/>
          <p:cNvSpPr/>
          <p:nvPr/>
        </p:nvSpPr>
        <p:spPr>
          <a:xfrm>
            <a:off x="0" y="1743074"/>
            <a:ext cx="12191998"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
        <p:nvSpPr>
          <p:cNvPr id="2" name="Google Shape;292;p6">
            <a:extLst>
              <a:ext uri="{FF2B5EF4-FFF2-40B4-BE49-F238E27FC236}">
                <a16:creationId xmlns:a16="http://schemas.microsoft.com/office/drawing/2014/main" id="{0FFDDB06-586B-89FC-665E-2BBA063C540A}"/>
              </a:ext>
            </a:extLst>
          </p:cNvPr>
          <p:cNvSpPr txBox="1"/>
          <p:nvPr/>
        </p:nvSpPr>
        <p:spPr>
          <a:xfrm>
            <a:off x="701675" y="1276188"/>
            <a:ext cx="10294234" cy="4308872"/>
          </a:xfrm>
          <a:prstGeom prst="rect">
            <a:avLst/>
          </a:prstGeom>
          <a:noFill/>
          <a:ln>
            <a:noFill/>
          </a:ln>
        </p:spPr>
        <p:txBody>
          <a:bodyPr spcFirstLastPara="1" wrap="square" lIns="0" tIns="0" rIns="0" bIns="0" anchor="t" anchorCtr="0">
            <a:spAutoFit/>
          </a:bodyPr>
          <a:lstStyle/>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Special Situations: </a:t>
            </a:r>
            <a:r>
              <a:rPr lang="en-US" sz="2000" dirty="0">
                <a:solidFill>
                  <a:schemeClr val="lt1"/>
                </a:solidFill>
                <a:latin typeface="Corbel"/>
                <a:ea typeface="Corbel"/>
                <a:cs typeface="Corbel"/>
                <a:sym typeface="Corbel"/>
              </a:rPr>
              <a:t>E.g., Stock ABC vs XYZ. Swap ratio was 1:2. We were inherently bullish on the merged entity. Hence, we stay long in the stock that is cheaper and switch from the more expensive one – saving 5-10% each time. </a:t>
            </a:r>
          </a:p>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Annual Market Cycles: </a:t>
            </a:r>
            <a:r>
              <a:rPr lang="en-US" sz="2000" dirty="0">
                <a:solidFill>
                  <a:schemeClr val="lt1"/>
                </a:solidFill>
                <a:latin typeface="Corbel"/>
                <a:ea typeface="Corbel"/>
                <a:cs typeface="Corbel"/>
                <a:sym typeface="Corbel"/>
              </a:rPr>
              <a:t>There are periods that we have identified where markets are more likely to give +ve or –ve returns. We change the proportion of cash held to benefit from the same.</a:t>
            </a:r>
          </a:p>
          <a:p>
            <a:pPr marL="228600" lvl="0" indent="-228600">
              <a:lnSpc>
                <a:spcPct val="200000"/>
              </a:lnSpc>
              <a:buClr>
                <a:schemeClr val="lt1"/>
              </a:buClr>
              <a:buSzPts val="1600"/>
              <a:buFont typeface="Noto Sans Symbols"/>
              <a:buChar char="⮚"/>
            </a:pPr>
            <a:r>
              <a:rPr lang="en-US" sz="2000" b="1" i="1" dirty="0">
                <a:solidFill>
                  <a:schemeClr val="lt1"/>
                </a:solidFill>
                <a:latin typeface="Corbel"/>
                <a:ea typeface="Corbel"/>
                <a:cs typeface="Corbel"/>
                <a:sym typeface="Corbel"/>
              </a:rPr>
              <a:t>Impact of events/changes in prices on sectors: </a:t>
            </a:r>
            <a:r>
              <a:rPr lang="en-US" sz="2000" dirty="0">
                <a:solidFill>
                  <a:schemeClr val="lt1"/>
                </a:solidFill>
                <a:latin typeface="Corbel"/>
                <a:ea typeface="Corbel"/>
                <a:cs typeface="Corbel"/>
                <a:sym typeface="Corbel"/>
              </a:rPr>
              <a:t>These could be short term aberrations that could lead to opportunities. E.g., Export duty on Steel, war &amp; freight charges, rubber price fall.</a:t>
            </a:r>
          </a:p>
        </p:txBody>
      </p:sp>
    </p:spTree>
    <p:extLst>
      <p:ext uri="{BB962C8B-B14F-4D97-AF65-F5344CB8AC3E}">
        <p14:creationId xmlns:p14="http://schemas.microsoft.com/office/powerpoint/2010/main" val="273244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pic>
        <p:nvPicPr>
          <p:cNvPr id="301" name="Google Shape;301;p7" descr="A picture containing table&#10;&#10;Description automatically generated"/>
          <p:cNvPicPr preferRelativeResize="0"/>
          <p:nvPr/>
        </p:nvPicPr>
        <p:blipFill rotWithShape="1">
          <a:blip r:embed="rId3">
            <a:alphaModFix/>
          </a:blip>
          <a:srcRect l="34993" r="22202"/>
          <a:stretch/>
        </p:blipFill>
        <p:spPr>
          <a:xfrm>
            <a:off x="7048500" y="0"/>
            <a:ext cx="4419600" cy="6858000"/>
          </a:xfrm>
          <a:prstGeom prst="rect">
            <a:avLst/>
          </a:prstGeom>
          <a:noFill/>
          <a:ln>
            <a:noFill/>
          </a:ln>
        </p:spPr>
      </p:pic>
      <p:sp>
        <p:nvSpPr>
          <p:cNvPr id="302" name="Google Shape;302;p7"/>
          <p:cNvSpPr/>
          <p:nvPr/>
        </p:nvSpPr>
        <p:spPr>
          <a:xfrm>
            <a:off x="7048500" y="0"/>
            <a:ext cx="4419600" cy="6858000"/>
          </a:xfrm>
          <a:prstGeom prst="rect">
            <a:avLst/>
          </a:prstGeom>
          <a:solidFill>
            <a:srgbClr val="110E26">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7</a:t>
            </a:fld>
            <a:endParaRPr/>
          </a:p>
        </p:txBody>
      </p:sp>
      <p:sp>
        <p:nvSpPr>
          <p:cNvPr id="305" name="Google Shape;305;p7"/>
          <p:cNvSpPr txBox="1"/>
          <p:nvPr/>
        </p:nvSpPr>
        <p:spPr>
          <a:xfrm>
            <a:off x="666099" y="1178863"/>
            <a:ext cx="11116326" cy="92127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The fund has outperformed all benchmarks and all Mutual Funds (excl Sectoral/thematic funds) since inception.</a:t>
            </a:r>
          </a:p>
          <a:p>
            <a:pPr marL="0" marR="0" lvl="0" indent="0" algn="l"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InvestSavvy 1year returns are at 74% which are better than all but 3 MF scheme across all 440 schemes listed.(source: Valueresearchonline.com) . Have tabled returns of the major fund house schemes and totals below:</a:t>
            </a:r>
            <a:endParaRPr lang="en-US" sz="1600" dirty="0">
              <a:solidFill>
                <a:schemeClr val="lt1"/>
              </a:solidFill>
              <a:latin typeface="Corbel"/>
              <a:sym typeface="Corbel"/>
            </a:endParaRPr>
          </a:p>
        </p:txBody>
      </p:sp>
      <p:pic>
        <p:nvPicPr>
          <p:cNvPr id="306" name="Google Shape;306;p7"/>
          <p:cNvPicPr preferRelativeResize="0"/>
          <p:nvPr/>
        </p:nvPicPr>
        <p:blipFill rotWithShape="1">
          <a:blip r:embed="rId4">
            <a:alphaModFix/>
          </a:blip>
          <a:srcRect/>
          <a:stretch/>
        </p:blipFill>
        <p:spPr>
          <a:xfrm>
            <a:off x="11222688" y="278637"/>
            <a:ext cx="532490" cy="587125"/>
          </a:xfrm>
          <a:prstGeom prst="rect">
            <a:avLst/>
          </a:prstGeom>
          <a:noFill/>
          <a:ln>
            <a:noFill/>
          </a:ln>
        </p:spPr>
      </p:pic>
      <p:sp>
        <p:nvSpPr>
          <p:cNvPr id="9" name="TextBox 8">
            <a:extLst>
              <a:ext uri="{FF2B5EF4-FFF2-40B4-BE49-F238E27FC236}">
                <a16:creationId xmlns:a16="http://schemas.microsoft.com/office/drawing/2014/main" id="{12E876EF-F9C0-AE05-0D3E-48C2D6F1ECF6}"/>
              </a:ext>
            </a:extLst>
          </p:cNvPr>
          <p:cNvSpPr txBox="1"/>
          <p:nvPr/>
        </p:nvSpPr>
        <p:spPr>
          <a:xfrm>
            <a:off x="863149" y="6289773"/>
            <a:ext cx="8130126" cy="523220"/>
          </a:xfrm>
          <a:prstGeom prst="rect">
            <a:avLst/>
          </a:prstGeom>
          <a:noFill/>
        </p:spPr>
        <p:txBody>
          <a:bodyPr wrap="square">
            <a:spAutoFit/>
          </a:bodyPr>
          <a:lstStyle/>
          <a:p>
            <a:r>
              <a:rPr lang="en-US" sz="1400" b="0" i="0" u="none" strike="noStrike" baseline="0" dirty="0">
                <a:solidFill>
                  <a:schemeClr val="bg1"/>
                </a:solidFill>
                <a:latin typeface="Belleza"/>
              </a:rPr>
              <a:t>*Performance data is as on </a:t>
            </a:r>
            <a:r>
              <a:rPr lang="en-US" dirty="0">
                <a:solidFill>
                  <a:schemeClr val="bg1"/>
                </a:solidFill>
                <a:latin typeface="Belleza"/>
              </a:rPr>
              <a:t>31st July</a:t>
            </a:r>
            <a:r>
              <a:rPr lang="en-US" sz="1400" b="0" i="0" u="none" strike="noStrike" baseline="0" dirty="0">
                <a:solidFill>
                  <a:schemeClr val="bg1"/>
                </a:solidFill>
                <a:latin typeface="Belleza"/>
              </a:rPr>
              <a:t> and investment approach provided herewith, is not verified by SEBI</a:t>
            </a:r>
          </a:p>
          <a:p>
            <a:r>
              <a:rPr lang="en-US" dirty="0">
                <a:solidFill>
                  <a:schemeClr val="bg1"/>
                </a:solidFill>
                <a:latin typeface="Belleza"/>
              </a:rPr>
              <a:t>**Returns beyond 1 year are annualized.</a:t>
            </a:r>
            <a:endParaRPr lang="en-IN" dirty="0">
              <a:solidFill>
                <a:schemeClr val="bg1"/>
              </a:solidFill>
            </a:endParaRPr>
          </a:p>
        </p:txBody>
      </p:sp>
      <p:graphicFrame>
        <p:nvGraphicFramePr>
          <p:cNvPr id="3" name="Chart 2">
            <a:extLst>
              <a:ext uri="{FF2B5EF4-FFF2-40B4-BE49-F238E27FC236}">
                <a16:creationId xmlns:a16="http://schemas.microsoft.com/office/drawing/2014/main" id="{5670A756-D7BE-4EB1-870C-47B9C1436720}"/>
              </a:ext>
            </a:extLst>
          </p:cNvPr>
          <p:cNvGraphicFramePr>
            <a:graphicFrameLocks/>
          </p:cNvGraphicFramePr>
          <p:nvPr>
            <p:extLst>
              <p:ext uri="{D42A27DB-BD31-4B8C-83A1-F6EECF244321}">
                <p14:modId xmlns:p14="http://schemas.microsoft.com/office/powerpoint/2010/main" val="249127471"/>
              </p:ext>
            </p:extLst>
          </p:nvPr>
        </p:nvGraphicFramePr>
        <p:xfrm>
          <a:off x="5218047" y="2287986"/>
          <a:ext cx="5758100" cy="3679781"/>
        </p:xfrm>
        <a:graphic>
          <a:graphicData uri="http://schemas.openxmlformats.org/drawingml/2006/chart">
            <c:chart xmlns:c="http://schemas.openxmlformats.org/drawingml/2006/chart" xmlns:r="http://schemas.openxmlformats.org/officeDocument/2006/relationships" r:id="rId5"/>
          </a:graphicData>
        </a:graphic>
      </p:graphicFrame>
      <p:pic>
        <p:nvPicPr>
          <p:cNvPr id="14" name="Picture 13">
            <a:extLst>
              <a:ext uri="{FF2B5EF4-FFF2-40B4-BE49-F238E27FC236}">
                <a16:creationId xmlns:a16="http://schemas.microsoft.com/office/drawing/2014/main" id="{D33ABEDB-14C6-A817-BAE2-0700C9087D55}"/>
              </a:ext>
            </a:extLst>
          </p:cNvPr>
          <p:cNvPicPr>
            <a:picLocks noChangeAspect="1"/>
          </p:cNvPicPr>
          <p:nvPr/>
        </p:nvPicPr>
        <p:blipFill>
          <a:blip r:embed="rId6"/>
          <a:stretch>
            <a:fillRect/>
          </a:stretch>
        </p:blipFill>
        <p:spPr>
          <a:xfrm>
            <a:off x="666099" y="2287986"/>
            <a:ext cx="4365658" cy="3679781"/>
          </a:xfrm>
          <a:prstGeom prst="rect">
            <a:avLst/>
          </a:prstGeom>
        </p:spPr>
      </p:pic>
    </p:spTree>
    <p:extLst>
      <p:ext uri="{BB962C8B-B14F-4D97-AF65-F5344CB8AC3E}">
        <p14:creationId xmlns:p14="http://schemas.microsoft.com/office/powerpoint/2010/main" val="347817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pic>
        <p:nvPicPr>
          <p:cNvPr id="301" name="Google Shape;301;p7" descr="A picture containing table&#10;&#10;Description automatically generated"/>
          <p:cNvPicPr preferRelativeResize="0"/>
          <p:nvPr/>
        </p:nvPicPr>
        <p:blipFill rotWithShape="1">
          <a:blip r:embed="rId3">
            <a:alphaModFix/>
          </a:blip>
          <a:srcRect l="34993" r="22202"/>
          <a:stretch/>
        </p:blipFill>
        <p:spPr>
          <a:xfrm>
            <a:off x="7048500" y="0"/>
            <a:ext cx="4419600" cy="6858000"/>
          </a:xfrm>
          <a:prstGeom prst="rect">
            <a:avLst/>
          </a:prstGeom>
          <a:noFill/>
          <a:ln>
            <a:noFill/>
          </a:ln>
        </p:spPr>
      </p:pic>
      <p:sp>
        <p:nvSpPr>
          <p:cNvPr id="302" name="Google Shape;302;p7"/>
          <p:cNvSpPr/>
          <p:nvPr/>
        </p:nvSpPr>
        <p:spPr>
          <a:xfrm>
            <a:off x="7048500" y="0"/>
            <a:ext cx="4419600" cy="6858000"/>
          </a:xfrm>
          <a:prstGeom prst="rect">
            <a:avLst/>
          </a:prstGeom>
          <a:solidFill>
            <a:srgbClr val="110E26">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IN" sz="1800">
              <a:solidFill>
                <a:srgbClr val="0D77E1"/>
              </a:solidFill>
              <a:latin typeface="Corbel"/>
              <a:ea typeface="Corbel"/>
              <a:cs typeface="Corbel"/>
              <a:sym typeface="Corbel"/>
            </a:endParaRPr>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8</a:t>
            </a:fld>
            <a:endParaRPr/>
          </a:p>
        </p:txBody>
      </p:sp>
      <p:sp>
        <p:nvSpPr>
          <p:cNvPr id="305" name="Google Shape;305;p7"/>
          <p:cNvSpPr txBox="1"/>
          <p:nvPr/>
        </p:nvSpPr>
        <p:spPr>
          <a:xfrm>
            <a:off x="7362825" y="1178862"/>
            <a:ext cx="4000500" cy="2763834"/>
          </a:xfrm>
          <a:prstGeom prst="rect">
            <a:avLst/>
          </a:prstGeom>
          <a:noFill/>
          <a:ln>
            <a:noFill/>
          </a:ln>
        </p:spPr>
        <p:txBody>
          <a:bodyPr spcFirstLastPara="1" wrap="square" lIns="0" tIns="0" rIns="0" bIns="0" anchor="t" anchorCtr="0">
            <a:spAutoFit/>
          </a:bodyPr>
          <a:lstStyle/>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The fund has outperformed all benchmarks consistently since inception.</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endParaRPr lang="en-US" sz="1600" dirty="0">
              <a:solidFill>
                <a:schemeClr val="lt1"/>
              </a:solidFill>
              <a:latin typeface="Corbel"/>
              <a:ea typeface="Corbel"/>
              <a:cs typeface="Corbel"/>
              <a:sym typeface="Corbel"/>
            </a:endParaRP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This flows from the philosophy of multiplying wealth and not just trying to mirror the market returns</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p:txBody>
      </p:sp>
      <p:pic>
        <p:nvPicPr>
          <p:cNvPr id="306" name="Google Shape;306;p7"/>
          <p:cNvPicPr preferRelativeResize="0"/>
          <p:nvPr/>
        </p:nvPicPr>
        <p:blipFill rotWithShape="1">
          <a:blip r:embed="rId4">
            <a:alphaModFix/>
          </a:blip>
          <a:srcRect/>
          <a:stretch/>
        </p:blipFill>
        <p:spPr>
          <a:xfrm>
            <a:off x="11222688" y="278637"/>
            <a:ext cx="532490" cy="587125"/>
          </a:xfrm>
          <a:prstGeom prst="rect">
            <a:avLst/>
          </a:prstGeom>
          <a:noFill/>
          <a:ln>
            <a:noFill/>
          </a:ln>
        </p:spPr>
      </p:pic>
      <p:sp>
        <p:nvSpPr>
          <p:cNvPr id="2" name="TextBox 1">
            <a:extLst>
              <a:ext uri="{FF2B5EF4-FFF2-40B4-BE49-F238E27FC236}">
                <a16:creationId xmlns:a16="http://schemas.microsoft.com/office/drawing/2014/main" id="{9532D287-7A00-ABF5-18BA-C5B91E56C990}"/>
              </a:ext>
            </a:extLst>
          </p:cNvPr>
          <p:cNvSpPr txBox="1"/>
          <p:nvPr/>
        </p:nvSpPr>
        <p:spPr>
          <a:xfrm>
            <a:off x="723900" y="5343925"/>
            <a:ext cx="7095810" cy="307777"/>
          </a:xfrm>
          <a:prstGeom prst="rect">
            <a:avLst/>
          </a:prstGeom>
          <a:noFill/>
        </p:spPr>
        <p:txBody>
          <a:bodyPr wrap="square">
            <a:spAutoFit/>
          </a:bodyPr>
          <a:lstStyle/>
          <a:p>
            <a:r>
              <a:rPr lang="en-US" sz="1400" b="0" i="0" u="none" strike="noStrike" baseline="0" dirty="0">
                <a:solidFill>
                  <a:schemeClr val="bg1"/>
                </a:solidFill>
                <a:latin typeface="Belleza"/>
              </a:rPr>
              <a:t>*Performance data and investment approach provided herewith, is not verified by SEBI</a:t>
            </a:r>
            <a:endParaRPr lang="en-IN" dirty="0">
              <a:solidFill>
                <a:schemeClr val="bg1"/>
              </a:solidFill>
            </a:endParaRPr>
          </a:p>
        </p:txBody>
      </p:sp>
      <p:graphicFrame>
        <p:nvGraphicFramePr>
          <p:cNvPr id="5" name="Chart 4">
            <a:extLst>
              <a:ext uri="{FF2B5EF4-FFF2-40B4-BE49-F238E27FC236}">
                <a16:creationId xmlns:a16="http://schemas.microsoft.com/office/drawing/2014/main" id="{0EF359ED-F5FA-665C-FD0E-0EEE129204A0}"/>
              </a:ext>
            </a:extLst>
          </p:cNvPr>
          <p:cNvGraphicFramePr>
            <a:graphicFrameLocks/>
          </p:cNvGraphicFramePr>
          <p:nvPr>
            <p:extLst>
              <p:ext uri="{D42A27DB-BD31-4B8C-83A1-F6EECF244321}">
                <p14:modId xmlns:p14="http://schemas.microsoft.com/office/powerpoint/2010/main" val="1463003061"/>
              </p:ext>
            </p:extLst>
          </p:nvPr>
        </p:nvGraphicFramePr>
        <p:xfrm>
          <a:off x="723900" y="1394426"/>
          <a:ext cx="6037522" cy="3640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760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pic>
        <p:nvPicPr>
          <p:cNvPr id="301" name="Google Shape;301;p7" descr="A picture containing table&#10;&#10;Description automatically generated"/>
          <p:cNvPicPr preferRelativeResize="0"/>
          <p:nvPr/>
        </p:nvPicPr>
        <p:blipFill rotWithShape="1">
          <a:blip r:embed="rId3">
            <a:alphaModFix/>
          </a:blip>
          <a:srcRect l="34993" r="22202"/>
          <a:stretch/>
        </p:blipFill>
        <p:spPr>
          <a:xfrm>
            <a:off x="7048500" y="0"/>
            <a:ext cx="4419600" cy="6858000"/>
          </a:xfrm>
          <a:prstGeom prst="rect">
            <a:avLst/>
          </a:prstGeom>
          <a:noFill/>
          <a:ln>
            <a:noFill/>
          </a:ln>
        </p:spPr>
      </p:pic>
      <p:sp>
        <p:nvSpPr>
          <p:cNvPr id="302" name="Google Shape;302;p7"/>
          <p:cNvSpPr/>
          <p:nvPr/>
        </p:nvSpPr>
        <p:spPr>
          <a:xfrm>
            <a:off x="7048500" y="0"/>
            <a:ext cx="4419600" cy="6858000"/>
          </a:xfrm>
          <a:prstGeom prst="rect">
            <a:avLst/>
          </a:prstGeom>
          <a:solidFill>
            <a:srgbClr val="110E26">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IN" sz="1800">
              <a:solidFill>
                <a:srgbClr val="0D77E1"/>
              </a:solidFill>
              <a:latin typeface="Corbel"/>
              <a:ea typeface="Corbel"/>
              <a:cs typeface="Corbel"/>
              <a:sym typeface="Corbel"/>
            </a:endParaRPr>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9</a:t>
            </a:fld>
            <a:endParaRPr/>
          </a:p>
        </p:txBody>
      </p:sp>
      <p:sp>
        <p:nvSpPr>
          <p:cNvPr id="305" name="Google Shape;305;p7"/>
          <p:cNvSpPr txBox="1"/>
          <p:nvPr/>
        </p:nvSpPr>
        <p:spPr>
          <a:xfrm>
            <a:off x="723901" y="1216599"/>
            <a:ext cx="8265720" cy="4734629"/>
          </a:xfrm>
          <a:prstGeom prst="rect">
            <a:avLst/>
          </a:prstGeom>
          <a:noFill/>
          <a:ln>
            <a:noFill/>
          </a:ln>
        </p:spPr>
        <p:txBody>
          <a:bodyPr spcFirstLastPara="1" wrap="square" lIns="0" tIns="0" rIns="0" bIns="0" anchor="t" anchorCtr="0">
            <a:spAutoFit/>
          </a:bodyPr>
          <a:lstStyle/>
          <a:p>
            <a:pPr marR="0" lvl="0" algn="l" rtl="0">
              <a:lnSpc>
                <a:spcPct val="90000"/>
              </a:lnSpc>
              <a:spcBef>
                <a:spcPts val="1000"/>
              </a:spcBef>
              <a:spcAft>
                <a:spcPts val="0"/>
              </a:spcAft>
              <a:buClr>
                <a:schemeClr val="lt1"/>
              </a:buClr>
              <a:buSzPts val="1600"/>
            </a:pPr>
            <a:r>
              <a:rPr lang="en-US" sz="2400" b="1" dirty="0">
                <a:solidFill>
                  <a:schemeClr val="lt1"/>
                </a:solidFill>
                <a:latin typeface="Corbel"/>
                <a:ea typeface="Corbel"/>
                <a:cs typeface="Corbel"/>
                <a:sym typeface="Corbel"/>
              </a:rPr>
              <a:t>As per PMS Bazaar as on 30 Jun 2024 rankings, we were rated: </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No. 2 in 2 years 75.5% annualized returns</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No. 6 in 1 year with 93.6% abs. return</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Top 10 in 3 months 29% abs. return</a:t>
            </a:r>
          </a:p>
          <a:p>
            <a:pPr lvl="5">
              <a:lnSpc>
                <a:spcPct val="90000"/>
              </a:lnSpc>
              <a:spcBef>
                <a:spcPts val="1000"/>
              </a:spcBef>
              <a:buClr>
                <a:schemeClr val="lt1"/>
              </a:buClr>
              <a:buSzPts val="1600"/>
            </a:pPr>
            <a:endParaRPr lang="en-US" sz="2400" b="1" dirty="0">
              <a:solidFill>
                <a:schemeClr val="lt1"/>
              </a:solidFill>
              <a:latin typeface="Corbel"/>
              <a:ea typeface="Corbel"/>
              <a:cs typeface="Corbel"/>
              <a:sym typeface="Corbel"/>
            </a:endParaRPr>
          </a:p>
          <a:p>
            <a:pPr lvl="5">
              <a:lnSpc>
                <a:spcPct val="90000"/>
              </a:lnSpc>
              <a:spcBef>
                <a:spcPts val="1000"/>
              </a:spcBef>
              <a:buClr>
                <a:schemeClr val="lt1"/>
              </a:buClr>
              <a:buSzPts val="1600"/>
            </a:pPr>
            <a:r>
              <a:rPr lang="en-US" sz="2400" b="1" dirty="0">
                <a:solidFill>
                  <a:schemeClr val="lt1"/>
                </a:solidFill>
                <a:latin typeface="Corbel"/>
                <a:ea typeface="Corbel"/>
                <a:cs typeface="Corbel"/>
                <a:sym typeface="Corbel"/>
              </a:rPr>
              <a:t>We were also amongst the Top 10 funds for:</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FY 24</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CY 23</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p:txBody>
      </p:sp>
      <p:pic>
        <p:nvPicPr>
          <p:cNvPr id="306" name="Google Shape;306;p7"/>
          <p:cNvPicPr preferRelativeResize="0"/>
          <p:nvPr/>
        </p:nvPicPr>
        <p:blipFill rotWithShape="1">
          <a:blip r:embed="rId4">
            <a:alphaModFix/>
          </a:blip>
          <a:srcRect/>
          <a:stretch/>
        </p:blipFill>
        <p:spPr>
          <a:xfrm>
            <a:off x="11222688" y="278637"/>
            <a:ext cx="532490" cy="587125"/>
          </a:xfrm>
          <a:prstGeom prst="rect">
            <a:avLst/>
          </a:prstGeom>
          <a:noFill/>
          <a:ln>
            <a:noFill/>
          </a:ln>
        </p:spPr>
      </p:pic>
      <p:sp>
        <p:nvSpPr>
          <p:cNvPr id="2" name="TextBox 1">
            <a:extLst>
              <a:ext uri="{FF2B5EF4-FFF2-40B4-BE49-F238E27FC236}">
                <a16:creationId xmlns:a16="http://schemas.microsoft.com/office/drawing/2014/main" id="{9532D287-7A00-ABF5-18BA-C5B91E56C990}"/>
              </a:ext>
            </a:extLst>
          </p:cNvPr>
          <p:cNvSpPr txBox="1"/>
          <p:nvPr/>
        </p:nvSpPr>
        <p:spPr>
          <a:xfrm>
            <a:off x="527208" y="6271707"/>
            <a:ext cx="7095810" cy="307777"/>
          </a:xfrm>
          <a:prstGeom prst="rect">
            <a:avLst/>
          </a:prstGeom>
          <a:noFill/>
        </p:spPr>
        <p:txBody>
          <a:bodyPr wrap="square">
            <a:spAutoFit/>
          </a:bodyPr>
          <a:lstStyle/>
          <a:p>
            <a:r>
              <a:rPr lang="en-US" sz="1400" b="0" i="0" u="none" strike="noStrike" baseline="0" dirty="0">
                <a:solidFill>
                  <a:schemeClr val="bg1"/>
                </a:solidFill>
                <a:latin typeface="Belleza"/>
              </a:rPr>
              <a:t>*Performance data and investment approach provided herewith, is not verified by SEBI</a:t>
            </a:r>
            <a:endParaRPr lang="en-IN" dirty="0">
              <a:solidFill>
                <a:schemeClr val="bg1"/>
              </a:solidFill>
            </a:endParaRPr>
          </a:p>
        </p:txBody>
      </p:sp>
    </p:spTree>
    <p:extLst>
      <p:ext uri="{BB962C8B-B14F-4D97-AF65-F5344CB8AC3E}">
        <p14:creationId xmlns:p14="http://schemas.microsoft.com/office/powerpoint/2010/main" val="26466914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2278</TotalTime>
  <Words>2585</Words>
  <Application>Microsoft Office PowerPoint</Application>
  <PresentationFormat>Widescreen</PresentationFormat>
  <Paragraphs>148</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Wingdings</vt:lpstr>
      <vt:lpstr>Times New Roman</vt:lpstr>
      <vt:lpstr>Source Sans Pro</vt:lpstr>
      <vt:lpstr>Arial</vt:lpstr>
      <vt:lpstr>Corbel</vt:lpstr>
      <vt:lpstr>Calibri</vt:lpstr>
      <vt:lpstr>Abadi</vt:lpstr>
      <vt:lpstr>Belleza</vt:lpstr>
      <vt:lpstr>Noto Sans Symbols</vt:lpstr>
      <vt:lpstr>Office Theme</vt:lpstr>
      <vt:lpstr>InvestSavvy Portfolio Management LLP Multiplying Your Wealth </vt:lpstr>
      <vt:lpstr>Partners</vt:lpstr>
      <vt:lpstr>Investment</vt:lpstr>
      <vt:lpstr>Stock Filtering process</vt:lpstr>
      <vt:lpstr>Investment Ethos</vt:lpstr>
      <vt:lpstr>Tactical Investing</vt:lpstr>
      <vt:lpstr>Performance</vt:lpstr>
      <vt:lpstr>Performance</vt:lpstr>
      <vt:lpstr>Performance</vt:lpstr>
      <vt:lpstr>Infrastructure/Support: </vt:lpstr>
      <vt:lpstr>THANK YOU</vt:lpstr>
      <vt:lpstr>Disclaimer and Other 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InvestSavvy Portfolio Management LLP Multiplying Your Wealth</dc:title>
  <dc:creator>it 24slides</dc:creator>
  <cp:lastModifiedBy>Ashish Goel</cp:lastModifiedBy>
  <cp:revision>60</cp:revision>
  <cp:lastPrinted>2023-05-03T05:42:13Z</cp:lastPrinted>
  <dcterms:created xsi:type="dcterms:W3CDTF">2019-07-10T03:17:29Z</dcterms:created>
  <dcterms:modified xsi:type="dcterms:W3CDTF">2024-09-09T10:15:13Z</dcterms:modified>
</cp:coreProperties>
</file>