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9" r:id="rId3"/>
    <p:sldId id="257" r:id="rId4"/>
    <p:sldId id="258" r:id="rId5"/>
    <p:sldId id="265" r:id="rId6"/>
    <p:sldId id="267" r:id="rId7"/>
    <p:sldId id="266" r:id="rId8"/>
    <p:sldId id="261" r:id="rId9"/>
    <p:sldId id="263" r:id="rId10"/>
    <p:sldId id="264" r:id="rId11"/>
  </p:sldIdLst>
  <p:sldSz cx="12192000" cy="6858000"/>
  <p:notesSz cx="7315200" cy="9601200"/>
  <p:embeddedFontLst>
    <p:embeddedFont>
      <p:font typeface="Abadi" panose="020B0604020104020204" pitchFamily="34" charset="0"/>
      <p:regular r:id="rId13"/>
    </p:embeddedFont>
    <p:embeddedFont>
      <p:font typeface="Corbel" panose="020B0503020204020204" pitchFamily="34" charset="0"/>
      <p:regular r:id="rId14"/>
      <p:bold r:id="rId15"/>
      <p:italic r:id="rId16"/>
      <p:boldItalic r:id="rId17"/>
    </p:embeddedFont>
    <p:embeddedFont>
      <p:font typeface="Noto Sans Symbols" panose="020B0604020202020204" charset="0"/>
      <p:regular r:id="rId18"/>
    </p:embeddedFont>
    <p:embeddedFont>
      <p:font typeface="Source Sans Pro" panose="020B05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9" autoAdjust="0"/>
  </p:normalViewPr>
  <p:slideViewPr>
    <p:cSldViewPr snapToGrid="0">
      <p:cViewPr varScale="1">
        <p:scale>
          <a:sx n="87" d="100"/>
          <a:sy n="87" d="100"/>
        </p:scale>
        <p:origin x="714" y="342"/>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InvestSavvy\Comparision\benchmark%20comparison%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IN"/>
              <a:t>Comparative Performance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9.8303149606299212E-2"/>
          <c:y val="0.1278268014078961"/>
          <c:w val="0.87133484648938453"/>
          <c:h val="0.5759804158689652"/>
        </c:manualLayout>
      </c:layout>
      <c:lineChart>
        <c:grouping val="standard"/>
        <c:varyColors val="0"/>
        <c:ser>
          <c:idx val="0"/>
          <c:order val="0"/>
          <c:tx>
            <c:strRef>
              <c:f>'benchmark comparison chart'!$R$1</c:f>
              <c:strCache>
                <c:ptCount val="1"/>
                <c:pt idx="0">
                  <c:v>InvestSavvy</c:v>
                </c:pt>
              </c:strCache>
            </c:strRef>
          </c:tx>
          <c:spPr>
            <a:ln w="22225" cap="rnd" cmpd="sng" algn="ctr">
              <a:solidFill>
                <a:schemeClr val="accent1"/>
              </a:solidFill>
              <a:round/>
            </a:ln>
            <a:effectLst/>
          </c:spPr>
          <c:marker>
            <c:symbol val="none"/>
          </c:marker>
          <c:cat>
            <c:numRef>
              <c:f>'benchmark comparison chart'!$Q$2:$Q$1133</c:f>
              <c:numCache>
                <c:formatCode>d\-mmm\-yy</c:formatCode>
                <c:ptCount val="1132"/>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pt idx="1101">
                  <c:v>45778</c:v>
                </c:pt>
                <c:pt idx="1102">
                  <c:v>45779</c:v>
                </c:pt>
                <c:pt idx="1103">
                  <c:v>45780</c:v>
                </c:pt>
                <c:pt idx="1104">
                  <c:v>45781</c:v>
                </c:pt>
                <c:pt idx="1105">
                  <c:v>45782</c:v>
                </c:pt>
                <c:pt idx="1106">
                  <c:v>45783</c:v>
                </c:pt>
                <c:pt idx="1107">
                  <c:v>45784</c:v>
                </c:pt>
                <c:pt idx="1108">
                  <c:v>45785</c:v>
                </c:pt>
                <c:pt idx="1109">
                  <c:v>45786</c:v>
                </c:pt>
                <c:pt idx="1110">
                  <c:v>45787</c:v>
                </c:pt>
                <c:pt idx="1111">
                  <c:v>45788</c:v>
                </c:pt>
                <c:pt idx="1112">
                  <c:v>45789</c:v>
                </c:pt>
                <c:pt idx="1113">
                  <c:v>45790</c:v>
                </c:pt>
                <c:pt idx="1114">
                  <c:v>45791</c:v>
                </c:pt>
                <c:pt idx="1115">
                  <c:v>45792</c:v>
                </c:pt>
                <c:pt idx="1116">
                  <c:v>45793</c:v>
                </c:pt>
                <c:pt idx="1117">
                  <c:v>45794</c:v>
                </c:pt>
                <c:pt idx="1118">
                  <c:v>45795</c:v>
                </c:pt>
                <c:pt idx="1119">
                  <c:v>45796</c:v>
                </c:pt>
                <c:pt idx="1120">
                  <c:v>45797</c:v>
                </c:pt>
                <c:pt idx="1121">
                  <c:v>45798</c:v>
                </c:pt>
                <c:pt idx="1122">
                  <c:v>45799</c:v>
                </c:pt>
                <c:pt idx="1123">
                  <c:v>45800</c:v>
                </c:pt>
                <c:pt idx="1124">
                  <c:v>45801</c:v>
                </c:pt>
                <c:pt idx="1125">
                  <c:v>45802</c:v>
                </c:pt>
                <c:pt idx="1126">
                  <c:v>45803</c:v>
                </c:pt>
                <c:pt idx="1127">
                  <c:v>45804</c:v>
                </c:pt>
                <c:pt idx="1128">
                  <c:v>45805</c:v>
                </c:pt>
                <c:pt idx="1129">
                  <c:v>45806</c:v>
                </c:pt>
                <c:pt idx="1130">
                  <c:v>45807</c:v>
                </c:pt>
                <c:pt idx="1131">
                  <c:v>45808</c:v>
                </c:pt>
              </c:numCache>
            </c:numRef>
          </c:cat>
          <c:val>
            <c:numRef>
              <c:f>'benchmark comparison chart'!$R$2:$R$1133</c:f>
              <c:numCache>
                <c:formatCode>0.0</c:formatCode>
                <c:ptCount val="1132"/>
                <c:pt idx="0">
                  <c:v>100</c:v>
                </c:pt>
                <c:pt idx="1">
                  <c:v>99.7</c:v>
                </c:pt>
                <c:pt idx="2">
                  <c:v>100</c:v>
                </c:pt>
                <c:pt idx="3">
                  <c:v>99</c:v>
                </c:pt>
                <c:pt idx="4">
                  <c:v>99</c:v>
                </c:pt>
                <c:pt idx="5">
                  <c:v>99</c:v>
                </c:pt>
                <c:pt idx="6">
                  <c:v>97.8</c:v>
                </c:pt>
                <c:pt idx="7">
                  <c:v>97.8</c:v>
                </c:pt>
                <c:pt idx="8">
                  <c:v>95.9</c:v>
                </c:pt>
                <c:pt idx="9">
                  <c:v>95.4</c:v>
                </c:pt>
                <c:pt idx="10">
                  <c:v>93.9</c:v>
                </c:pt>
                <c:pt idx="11">
                  <c:v>93.9</c:v>
                </c:pt>
                <c:pt idx="12">
                  <c:v>93.9</c:v>
                </c:pt>
                <c:pt idx="13">
                  <c:v>92.8</c:v>
                </c:pt>
                <c:pt idx="14">
                  <c:v>91</c:v>
                </c:pt>
                <c:pt idx="15">
                  <c:v>89.6</c:v>
                </c:pt>
                <c:pt idx="16">
                  <c:v>87.8</c:v>
                </c:pt>
                <c:pt idx="17">
                  <c:v>88.8</c:v>
                </c:pt>
                <c:pt idx="18">
                  <c:v>88.8</c:v>
                </c:pt>
                <c:pt idx="19">
                  <c:v>88.8</c:v>
                </c:pt>
                <c:pt idx="20">
                  <c:v>90</c:v>
                </c:pt>
                <c:pt idx="21">
                  <c:v>92.2</c:v>
                </c:pt>
                <c:pt idx="22">
                  <c:v>92.4</c:v>
                </c:pt>
                <c:pt idx="23">
                  <c:v>90.8</c:v>
                </c:pt>
                <c:pt idx="24">
                  <c:v>92.6</c:v>
                </c:pt>
                <c:pt idx="25">
                  <c:v>92.6</c:v>
                </c:pt>
                <c:pt idx="26">
                  <c:v>92.6</c:v>
                </c:pt>
                <c:pt idx="27">
                  <c:v>91</c:v>
                </c:pt>
                <c:pt idx="28">
                  <c:v>89.9</c:v>
                </c:pt>
                <c:pt idx="29">
                  <c:v>88.1</c:v>
                </c:pt>
                <c:pt idx="30">
                  <c:v>89.5</c:v>
                </c:pt>
                <c:pt idx="31">
                  <c:v>90.1</c:v>
                </c:pt>
                <c:pt idx="32">
                  <c:v>90.1</c:v>
                </c:pt>
                <c:pt idx="33">
                  <c:v>90.1</c:v>
                </c:pt>
                <c:pt idx="34">
                  <c:v>91.7</c:v>
                </c:pt>
                <c:pt idx="35">
                  <c:v>92</c:v>
                </c:pt>
                <c:pt idx="36">
                  <c:v>91.5</c:v>
                </c:pt>
                <c:pt idx="37">
                  <c:v>92.1</c:v>
                </c:pt>
                <c:pt idx="38">
                  <c:v>91.4</c:v>
                </c:pt>
                <c:pt idx="39">
                  <c:v>91.4</c:v>
                </c:pt>
                <c:pt idx="40">
                  <c:v>91.4</c:v>
                </c:pt>
                <c:pt idx="41">
                  <c:v>91.3</c:v>
                </c:pt>
                <c:pt idx="42">
                  <c:v>91</c:v>
                </c:pt>
                <c:pt idx="43">
                  <c:v>91.2</c:v>
                </c:pt>
                <c:pt idx="44">
                  <c:v>90.9</c:v>
                </c:pt>
                <c:pt idx="45">
                  <c:v>90.5</c:v>
                </c:pt>
                <c:pt idx="46">
                  <c:v>90.5</c:v>
                </c:pt>
                <c:pt idx="47">
                  <c:v>90.5</c:v>
                </c:pt>
                <c:pt idx="48">
                  <c:v>88.2</c:v>
                </c:pt>
                <c:pt idx="49">
                  <c:v>88.3</c:v>
                </c:pt>
                <c:pt idx="50">
                  <c:v>89.4</c:v>
                </c:pt>
                <c:pt idx="51">
                  <c:v>87.4</c:v>
                </c:pt>
                <c:pt idx="52">
                  <c:v>86.5</c:v>
                </c:pt>
                <c:pt idx="53">
                  <c:v>86.5</c:v>
                </c:pt>
                <c:pt idx="54">
                  <c:v>86.5</c:v>
                </c:pt>
                <c:pt idx="55">
                  <c:v>83.8</c:v>
                </c:pt>
                <c:pt idx="56">
                  <c:v>86.3</c:v>
                </c:pt>
                <c:pt idx="57">
                  <c:v>85.1</c:v>
                </c:pt>
                <c:pt idx="58">
                  <c:v>85.6</c:v>
                </c:pt>
                <c:pt idx="59">
                  <c:v>86.5</c:v>
                </c:pt>
                <c:pt idx="60">
                  <c:v>86.5</c:v>
                </c:pt>
                <c:pt idx="61">
                  <c:v>86.5</c:v>
                </c:pt>
                <c:pt idx="62">
                  <c:v>87.4</c:v>
                </c:pt>
                <c:pt idx="63">
                  <c:v>88.1</c:v>
                </c:pt>
                <c:pt idx="64">
                  <c:v>88.3</c:v>
                </c:pt>
                <c:pt idx="65">
                  <c:v>88.1</c:v>
                </c:pt>
                <c:pt idx="66">
                  <c:v>87.8</c:v>
                </c:pt>
                <c:pt idx="67">
                  <c:v>87.8</c:v>
                </c:pt>
                <c:pt idx="68">
                  <c:v>87.8</c:v>
                </c:pt>
                <c:pt idx="69">
                  <c:v>88.4</c:v>
                </c:pt>
                <c:pt idx="70">
                  <c:v>88.4</c:v>
                </c:pt>
                <c:pt idx="71">
                  <c:v>88.8</c:v>
                </c:pt>
                <c:pt idx="72">
                  <c:v>90</c:v>
                </c:pt>
                <c:pt idx="73">
                  <c:v>90.4</c:v>
                </c:pt>
                <c:pt idx="74">
                  <c:v>90.4</c:v>
                </c:pt>
                <c:pt idx="75">
                  <c:v>90.4</c:v>
                </c:pt>
                <c:pt idx="76">
                  <c:v>91</c:v>
                </c:pt>
                <c:pt idx="77">
                  <c:v>90.9</c:v>
                </c:pt>
                <c:pt idx="78">
                  <c:v>90.5</c:v>
                </c:pt>
                <c:pt idx="79">
                  <c:v>90.2</c:v>
                </c:pt>
                <c:pt idx="80">
                  <c:v>90.4</c:v>
                </c:pt>
                <c:pt idx="81">
                  <c:v>90.4</c:v>
                </c:pt>
                <c:pt idx="82">
                  <c:v>90.4</c:v>
                </c:pt>
                <c:pt idx="83">
                  <c:v>91.3</c:v>
                </c:pt>
                <c:pt idx="84">
                  <c:v>93</c:v>
                </c:pt>
                <c:pt idx="85">
                  <c:v>93.3</c:v>
                </c:pt>
                <c:pt idx="86">
                  <c:v>93.6</c:v>
                </c:pt>
                <c:pt idx="87">
                  <c:v>94.6</c:v>
                </c:pt>
                <c:pt idx="88">
                  <c:v>94.6</c:v>
                </c:pt>
                <c:pt idx="89">
                  <c:v>94.6</c:v>
                </c:pt>
                <c:pt idx="90">
                  <c:v>95.6</c:v>
                </c:pt>
                <c:pt idx="91">
                  <c:v>94.6</c:v>
                </c:pt>
                <c:pt idx="92">
                  <c:v>95.3</c:v>
                </c:pt>
                <c:pt idx="93">
                  <c:v>95.2</c:v>
                </c:pt>
                <c:pt idx="94">
                  <c:v>96.4</c:v>
                </c:pt>
                <c:pt idx="95">
                  <c:v>96.4</c:v>
                </c:pt>
                <c:pt idx="96">
                  <c:v>96.4</c:v>
                </c:pt>
                <c:pt idx="97">
                  <c:v>97.1</c:v>
                </c:pt>
                <c:pt idx="98">
                  <c:v>97.7</c:v>
                </c:pt>
                <c:pt idx="99">
                  <c:v>97.2</c:v>
                </c:pt>
                <c:pt idx="100">
                  <c:v>96.3</c:v>
                </c:pt>
                <c:pt idx="101">
                  <c:v>96.4</c:v>
                </c:pt>
                <c:pt idx="102">
                  <c:v>96.4</c:v>
                </c:pt>
                <c:pt idx="103">
                  <c:v>96.4</c:v>
                </c:pt>
                <c:pt idx="104">
                  <c:v>97.2</c:v>
                </c:pt>
                <c:pt idx="105">
                  <c:v>97.2</c:v>
                </c:pt>
                <c:pt idx="106">
                  <c:v>97.3</c:v>
                </c:pt>
                <c:pt idx="107">
                  <c:v>98.4</c:v>
                </c:pt>
                <c:pt idx="108">
                  <c:v>99.2</c:v>
                </c:pt>
                <c:pt idx="109">
                  <c:v>99.2</c:v>
                </c:pt>
                <c:pt idx="110">
                  <c:v>99.2</c:v>
                </c:pt>
                <c:pt idx="111">
                  <c:v>99.2</c:v>
                </c:pt>
                <c:pt idx="112">
                  <c:v>98.6</c:v>
                </c:pt>
                <c:pt idx="113">
                  <c:v>98.6</c:v>
                </c:pt>
                <c:pt idx="114">
                  <c:v>99.3</c:v>
                </c:pt>
                <c:pt idx="115">
                  <c:v>98.8</c:v>
                </c:pt>
                <c:pt idx="116">
                  <c:v>98.8</c:v>
                </c:pt>
                <c:pt idx="117">
                  <c:v>98.8</c:v>
                </c:pt>
                <c:pt idx="118">
                  <c:v>97.3</c:v>
                </c:pt>
                <c:pt idx="119">
                  <c:v>99.2</c:v>
                </c:pt>
                <c:pt idx="120">
                  <c:v>100.3</c:v>
                </c:pt>
                <c:pt idx="121">
                  <c:v>101.1</c:v>
                </c:pt>
                <c:pt idx="122">
                  <c:v>101.3</c:v>
                </c:pt>
                <c:pt idx="123">
                  <c:v>101.3</c:v>
                </c:pt>
                <c:pt idx="124">
                  <c:v>101.3</c:v>
                </c:pt>
                <c:pt idx="125">
                  <c:v>100.5</c:v>
                </c:pt>
                <c:pt idx="126">
                  <c:v>102</c:v>
                </c:pt>
                <c:pt idx="127">
                  <c:v>102</c:v>
                </c:pt>
                <c:pt idx="128">
                  <c:v>101.3</c:v>
                </c:pt>
                <c:pt idx="129">
                  <c:v>101</c:v>
                </c:pt>
                <c:pt idx="130">
                  <c:v>101</c:v>
                </c:pt>
                <c:pt idx="131">
                  <c:v>101</c:v>
                </c:pt>
                <c:pt idx="132">
                  <c:v>100.8</c:v>
                </c:pt>
                <c:pt idx="133">
                  <c:v>101.9</c:v>
                </c:pt>
                <c:pt idx="134">
                  <c:v>102.3</c:v>
                </c:pt>
                <c:pt idx="135">
                  <c:v>103.3</c:v>
                </c:pt>
                <c:pt idx="136">
                  <c:v>102.5</c:v>
                </c:pt>
                <c:pt idx="137">
                  <c:v>102.5</c:v>
                </c:pt>
                <c:pt idx="138">
                  <c:v>102.5</c:v>
                </c:pt>
                <c:pt idx="139">
                  <c:v>103.9</c:v>
                </c:pt>
                <c:pt idx="140">
                  <c:v>104.6</c:v>
                </c:pt>
                <c:pt idx="141">
                  <c:v>105.8</c:v>
                </c:pt>
                <c:pt idx="142">
                  <c:v>106.8</c:v>
                </c:pt>
                <c:pt idx="143">
                  <c:v>104.7</c:v>
                </c:pt>
                <c:pt idx="144">
                  <c:v>104.7</c:v>
                </c:pt>
                <c:pt idx="145">
                  <c:v>104.7</c:v>
                </c:pt>
                <c:pt idx="146">
                  <c:v>104.5</c:v>
                </c:pt>
                <c:pt idx="147">
                  <c:v>105.6</c:v>
                </c:pt>
                <c:pt idx="148">
                  <c:v>104.5</c:v>
                </c:pt>
                <c:pt idx="149">
                  <c:v>104.3</c:v>
                </c:pt>
                <c:pt idx="150">
                  <c:v>101.9</c:v>
                </c:pt>
                <c:pt idx="151">
                  <c:v>101.9</c:v>
                </c:pt>
                <c:pt idx="152">
                  <c:v>101.9</c:v>
                </c:pt>
                <c:pt idx="153">
                  <c:v>98</c:v>
                </c:pt>
                <c:pt idx="154">
                  <c:v>98.9</c:v>
                </c:pt>
                <c:pt idx="155">
                  <c:v>98.5</c:v>
                </c:pt>
                <c:pt idx="156">
                  <c:v>98.9</c:v>
                </c:pt>
                <c:pt idx="157">
                  <c:v>100</c:v>
                </c:pt>
                <c:pt idx="158">
                  <c:v>100</c:v>
                </c:pt>
                <c:pt idx="159">
                  <c:v>100</c:v>
                </c:pt>
                <c:pt idx="160">
                  <c:v>98.6</c:v>
                </c:pt>
                <c:pt idx="161">
                  <c:v>100.4</c:v>
                </c:pt>
                <c:pt idx="162">
                  <c:v>100.4</c:v>
                </c:pt>
                <c:pt idx="163">
                  <c:v>101.9</c:v>
                </c:pt>
                <c:pt idx="164">
                  <c:v>102.6</c:v>
                </c:pt>
                <c:pt idx="165">
                  <c:v>102.6</c:v>
                </c:pt>
                <c:pt idx="166">
                  <c:v>102.6</c:v>
                </c:pt>
                <c:pt idx="167">
                  <c:v>102.8</c:v>
                </c:pt>
                <c:pt idx="168">
                  <c:v>101.2</c:v>
                </c:pt>
                <c:pt idx="169">
                  <c:v>101</c:v>
                </c:pt>
                <c:pt idx="170">
                  <c:v>100.4</c:v>
                </c:pt>
                <c:pt idx="171">
                  <c:v>100.3</c:v>
                </c:pt>
                <c:pt idx="172">
                  <c:v>100.3</c:v>
                </c:pt>
                <c:pt idx="173">
                  <c:v>100.3</c:v>
                </c:pt>
                <c:pt idx="174">
                  <c:v>100.7</c:v>
                </c:pt>
                <c:pt idx="175">
                  <c:v>100.8</c:v>
                </c:pt>
                <c:pt idx="176">
                  <c:v>100.9</c:v>
                </c:pt>
                <c:pt idx="177">
                  <c:v>100.7</c:v>
                </c:pt>
                <c:pt idx="178">
                  <c:v>99.9</c:v>
                </c:pt>
                <c:pt idx="179">
                  <c:v>99.9</c:v>
                </c:pt>
                <c:pt idx="180">
                  <c:v>99.9</c:v>
                </c:pt>
                <c:pt idx="181">
                  <c:v>100.9</c:v>
                </c:pt>
                <c:pt idx="182">
                  <c:v>101.3</c:v>
                </c:pt>
                <c:pt idx="183">
                  <c:v>101.3</c:v>
                </c:pt>
                <c:pt idx="184">
                  <c:v>101.4</c:v>
                </c:pt>
                <c:pt idx="185">
                  <c:v>100.7</c:v>
                </c:pt>
                <c:pt idx="186">
                  <c:v>100.7</c:v>
                </c:pt>
                <c:pt idx="187">
                  <c:v>100.7</c:v>
                </c:pt>
                <c:pt idx="188">
                  <c:v>101.6</c:v>
                </c:pt>
                <c:pt idx="189">
                  <c:v>101.6</c:v>
                </c:pt>
                <c:pt idx="190">
                  <c:v>102.2</c:v>
                </c:pt>
                <c:pt idx="191">
                  <c:v>102.4</c:v>
                </c:pt>
                <c:pt idx="192">
                  <c:v>103</c:v>
                </c:pt>
                <c:pt idx="193">
                  <c:v>103</c:v>
                </c:pt>
                <c:pt idx="194">
                  <c:v>103</c:v>
                </c:pt>
                <c:pt idx="195">
                  <c:v>104.2</c:v>
                </c:pt>
                <c:pt idx="196">
                  <c:v>104.2</c:v>
                </c:pt>
                <c:pt idx="197">
                  <c:v>103.4</c:v>
                </c:pt>
                <c:pt idx="198">
                  <c:v>102.2</c:v>
                </c:pt>
                <c:pt idx="199">
                  <c:v>102.6</c:v>
                </c:pt>
                <c:pt idx="200">
                  <c:v>102.6</c:v>
                </c:pt>
                <c:pt idx="201">
                  <c:v>102.6</c:v>
                </c:pt>
                <c:pt idx="202">
                  <c:v>102.8</c:v>
                </c:pt>
                <c:pt idx="203">
                  <c:v>102.9</c:v>
                </c:pt>
                <c:pt idx="204">
                  <c:v>102</c:v>
                </c:pt>
                <c:pt idx="205">
                  <c:v>101.9</c:v>
                </c:pt>
                <c:pt idx="206">
                  <c:v>101.5</c:v>
                </c:pt>
                <c:pt idx="207">
                  <c:v>101.5</c:v>
                </c:pt>
                <c:pt idx="208">
                  <c:v>101.5</c:v>
                </c:pt>
                <c:pt idx="209">
                  <c:v>102.6</c:v>
                </c:pt>
                <c:pt idx="210">
                  <c:v>102.4</c:v>
                </c:pt>
                <c:pt idx="211">
                  <c:v>103.4</c:v>
                </c:pt>
                <c:pt idx="212">
                  <c:v>104</c:v>
                </c:pt>
                <c:pt idx="213">
                  <c:v>104.1</c:v>
                </c:pt>
                <c:pt idx="214">
                  <c:v>104.1</c:v>
                </c:pt>
                <c:pt idx="215">
                  <c:v>104.1</c:v>
                </c:pt>
                <c:pt idx="216">
                  <c:v>105.9</c:v>
                </c:pt>
                <c:pt idx="217">
                  <c:v>106</c:v>
                </c:pt>
                <c:pt idx="218">
                  <c:v>106.2</c:v>
                </c:pt>
                <c:pt idx="219">
                  <c:v>106.6</c:v>
                </c:pt>
                <c:pt idx="220">
                  <c:v>107.6</c:v>
                </c:pt>
                <c:pt idx="221">
                  <c:v>107.6</c:v>
                </c:pt>
                <c:pt idx="222">
                  <c:v>107.6</c:v>
                </c:pt>
                <c:pt idx="223">
                  <c:v>108.5</c:v>
                </c:pt>
                <c:pt idx="224">
                  <c:v>109.2</c:v>
                </c:pt>
                <c:pt idx="225">
                  <c:v>109.2</c:v>
                </c:pt>
                <c:pt idx="226">
                  <c:v>110.4</c:v>
                </c:pt>
                <c:pt idx="227">
                  <c:v>108.2</c:v>
                </c:pt>
                <c:pt idx="228">
                  <c:v>108.2</c:v>
                </c:pt>
                <c:pt idx="229">
                  <c:v>108.2</c:v>
                </c:pt>
                <c:pt idx="230">
                  <c:v>109.5</c:v>
                </c:pt>
                <c:pt idx="231">
                  <c:v>109.9</c:v>
                </c:pt>
                <c:pt idx="232">
                  <c:v>110.4</c:v>
                </c:pt>
                <c:pt idx="233">
                  <c:v>108.5</c:v>
                </c:pt>
                <c:pt idx="234">
                  <c:v>107.5</c:v>
                </c:pt>
                <c:pt idx="235">
                  <c:v>107.5</c:v>
                </c:pt>
                <c:pt idx="236">
                  <c:v>107.5</c:v>
                </c:pt>
                <c:pt idx="237">
                  <c:v>109.1</c:v>
                </c:pt>
                <c:pt idx="238">
                  <c:v>109</c:v>
                </c:pt>
                <c:pt idx="239">
                  <c:v>105.9</c:v>
                </c:pt>
                <c:pt idx="240">
                  <c:v>104.1</c:v>
                </c:pt>
                <c:pt idx="241">
                  <c:v>99.1</c:v>
                </c:pt>
                <c:pt idx="242">
                  <c:v>99.1</c:v>
                </c:pt>
                <c:pt idx="243">
                  <c:v>99.1</c:v>
                </c:pt>
                <c:pt idx="244">
                  <c:v>104.2</c:v>
                </c:pt>
                <c:pt idx="245">
                  <c:v>106.8</c:v>
                </c:pt>
                <c:pt idx="246">
                  <c:v>107</c:v>
                </c:pt>
                <c:pt idx="247">
                  <c:v>107.7</c:v>
                </c:pt>
                <c:pt idx="248">
                  <c:v>107.8</c:v>
                </c:pt>
                <c:pt idx="249">
                  <c:v>107.4</c:v>
                </c:pt>
                <c:pt idx="250">
                  <c:v>107.4</c:v>
                </c:pt>
                <c:pt idx="251">
                  <c:v>109.1</c:v>
                </c:pt>
                <c:pt idx="252">
                  <c:v>109.6</c:v>
                </c:pt>
                <c:pt idx="253">
                  <c:v>108.1</c:v>
                </c:pt>
                <c:pt idx="254">
                  <c:v>108.8</c:v>
                </c:pt>
                <c:pt idx="255">
                  <c:v>107.4</c:v>
                </c:pt>
                <c:pt idx="256">
                  <c:v>107.4</c:v>
                </c:pt>
                <c:pt idx="257">
                  <c:v>107.4</c:v>
                </c:pt>
                <c:pt idx="258">
                  <c:v>107.9</c:v>
                </c:pt>
                <c:pt idx="259">
                  <c:v>107.1</c:v>
                </c:pt>
                <c:pt idx="260">
                  <c:v>107.4</c:v>
                </c:pt>
                <c:pt idx="261">
                  <c:v>106.4</c:v>
                </c:pt>
                <c:pt idx="262">
                  <c:v>107.3</c:v>
                </c:pt>
                <c:pt idx="263">
                  <c:v>107.3</c:v>
                </c:pt>
                <c:pt idx="264">
                  <c:v>107.3</c:v>
                </c:pt>
                <c:pt idx="265">
                  <c:v>107.3</c:v>
                </c:pt>
                <c:pt idx="266">
                  <c:v>106.9</c:v>
                </c:pt>
                <c:pt idx="267">
                  <c:v>107.6</c:v>
                </c:pt>
                <c:pt idx="268">
                  <c:v>107.9</c:v>
                </c:pt>
                <c:pt idx="269">
                  <c:v>107.1</c:v>
                </c:pt>
                <c:pt idx="270">
                  <c:v>107.1</c:v>
                </c:pt>
                <c:pt idx="271">
                  <c:v>107.1</c:v>
                </c:pt>
                <c:pt idx="272">
                  <c:v>106.4</c:v>
                </c:pt>
                <c:pt idx="273">
                  <c:v>106.9</c:v>
                </c:pt>
                <c:pt idx="274">
                  <c:v>106.6</c:v>
                </c:pt>
                <c:pt idx="275">
                  <c:v>106.6</c:v>
                </c:pt>
                <c:pt idx="276">
                  <c:v>103.4</c:v>
                </c:pt>
                <c:pt idx="277">
                  <c:v>103.4</c:v>
                </c:pt>
                <c:pt idx="278">
                  <c:v>103.4</c:v>
                </c:pt>
                <c:pt idx="279">
                  <c:v>103.7</c:v>
                </c:pt>
                <c:pt idx="280">
                  <c:v>106.4</c:v>
                </c:pt>
                <c:pt idx="281">
                  <c:v>104.4</c:v>
                </c:pt>
                <c:pt idx="282">
                  <c:v>104.6</c:v>
                </c:pt>
                <c:pt idx="283">
                  <c:v>105.2</c:v>
                </c:pt>
                <c:pt idx="284">
                  <c:v>105.2</c:v>
                </c:pt>
                <c:pt idx="285">
                  <c:v>105.2</c:v>
                </c:pt>
                <c:pt idx="286">
                  <c:v>104.5</c:v>
                </c:pt>
                <c:pt idx="287">
                  <c:v>103.8</c:v>
                </c:pt>
                <c:pt idx="288">
                  <c:v>104.4</c:v>
                </c:pt>
                <c:pt idx="289">
                  <c:v>103.8</c:v>
                </c:pt>
                <c:pt idx="290">
                  <c:v>104.4</c:v>
                </c:pt>
                <c:pt idx="291">
                  <c:v>104.4</c:v>
                </c:pt>
                <c:pt idx="292">
                  <c:v>104.4</c:v>
                </c:pt>
                <c:pt idx="293">
                  <c:v>102.9</c:v>
                </c:pt>
                <c:pt idx="294">
                  <c:v>102.5</c:v>
                </c:pt>
                <c:pt idx="295">
                  <c:v>102.9</c:v>
                </c:pt>
                <c:pt idx="296">
                  <c:v>103.6</c:v>
                </c:pt>
                <c:pt idx="297">
                  <c:v>103.8</c:v>
                </c:pt>
                <c:pt idx="298">
                  <c:v>103.8</c:v>
                </c:pt>
                <c:pt idx="299">
                  <c:v>103.8</c:v>
                </c:pt>
                <c:pt idx="300">
                  <c:v>103.3</c:v>
                </c:pt>
                <c:pt idx="301">
                  <c:v>102.9</c:v>
                </c:pt>
                <c:pt idx="302">
                  <c:v>101.4</c:v>
                </c:pt>
                <c:pt idx="303">
                  <c:v>102.1</c:v>
                </c:pt>
                <c:pt idx="304">
                  <c:v>102.3</c:v>
                </c:pt>
                <c:pt idx="305">
                  <c:v>102.3</c:v>
                </c:pt>
                <c:pt idx="306">
                  <c:v>102.3</c:v>
                </c:pt>
                <c:pt idx="307">
                  <c:v>100.9</c:v>
                </c:pt>
                <c:pt idx="308">
                  <c:v>101.1</c:v>
                </c:pt>
                <c:pt idx="309">
                  <c:v>102.7</c:v>
                </c:pt>
                <c:pt idx="310">
                  <c:v>102</c:v>
                </c:pt>
                <c:pt idx="311">
                  <c:v>103.5</c:v>
                </c:pt>
                <c:pt idx="312">
                  <c:v>103.5</c:v>
                </c:pt>
                <c:pt idx="313">
                  <c:v>103.5</c:v>
                </c:pt>
                <c:pt idx="314">
                  <c:v>104.1</c:v>
                </c:pt>
                <c:pt idx="315">
                  <c:v>104.1</c:v>
                </c:pt>
                <c:pt idx="316">
                  <c:v>105.8</c:v>
                </c:pt>
                <c:pt idx="317">
                  <c:v>105.9</c:v>
                </c:pt>
                <c:pt idx="318">
                  <c:v>105.1</c:v>
                </c:pt>
                <c:pt idx="319">
                  <c:v>105.1</c:v>
                </c:pt>
                <c:pt idx="320">
                  <c:v>105.1</c:v>
                </c:pt>
                <c:pt idx="321">
                  <c:v>102.7</c:v>
                </c:pt>
                <c:pt idx="322">
                  <c:v>102.4</c:v>
                </c:pt>
                <c:pt idx="323">
                  <c:v>101.9</c:v>
                </c:pt>
                <c:pt idx="324">
                  <c:v>101.7</c:v>
                </c:pt>
                <c:pt idx="325">
                  <c:v>102.3</c:v>
                </c:pt>
                <c:pt idx="326">
                  <c:v>102.3</c:v>
                </c:pt>
                <c:pt idx="327">
                  <c:v>102.3</c:v>
                </c:pt>
                <c:pt idx="328">
                  <c:v>101.1</c:v>
                </c:pt>
                <c:pt idx="329">
                  <c:v>101.5</c:v>
                </c:pt>
                <c:pt idx="330">
                  <c:v>102.6</c:v>
                </c:pt>
                <c:pt idx="331">
                  <c:v>103.3</c:v>
                </c:pt>
                <c:pt idx="332">
                  <c:v>100.9</c:v>
                </c:pt>
                <c:pt idx="333">
                  <c:v>100.9</c:v>
                </c:pt>
                <c:pt idx="334">
                  <c:v>100.9</c:v>
                </c:pt>
                <c:pt idx="335">
                  <c:v>100.2</c:v>
                </c:pt>
                <c:pt idx="336">
                  <c:v>100.8</c:v>
                </c:pt>
                <c:pt idx="337">
                  <c:v>102.7</c:v>
                </c:pt>
                <c:pt idx="338">
                  <c:v>102.7</c:v>
                </c:pt>
                <c:pt idx="339">
                  <c:v>102.9</c:v>
                </c:pt>
                <c:pt idx="340">
                  <c:v>102.9</c:v>
                </c:pt>
                <c:pt idx="341">
                  <c:v>102.9</c:v>
                </c:pt>
                <c:pt idx="342">
                  <c:v>104.2</c:v>
                </c:pt>
                <c:pt idx="343">
                  <c:v>104.2</c:v>
                </c:pt>
                <c:pt idx="344">
                  <c:v>106.2</c:v>
                </c:pt>
                <c:pt idx="345">
                  <c:v>106.7</c:v>
                </c:pt>
                <c:pt idx="346">
                  <c:v>106.7</c:v>
                </c:pt>
                <c:pt idx="347">
                  <c:v>106.7</c:v>
                </c:pt>
                <c:pt idx="348">
                  <c:v>106.7</c:v>
                </c:pt>
                <c:pt idx="349">
                  <c:v>105.7</c:v>
                </c:pt>
                <c:pt idx="350">
                  <c:v>106.9</c:v>
                </c:pt>
                <c:pt idx="351">
                  <c:v>107</c:v>
                </c:pt>
                <c:pt idx="352">
                  <c:v>107.3</c:v>
                </c:pt>
                <c:pt idx="353">
                  <c:v>107.3</c:v>
                </c:pt>
                <c:pt idx="354">
                  <c:v>107.3</c:v>
                </c:pt>
                <c:pt idx="355">
                  <c:v>107.3</c:v>
                </c:pt>
                <c:pt idx="356">
                  <c:v>108.2</c:v>
                </c:pt>
                <c:pt idx="357">
                  <c:v>108.5</c:v>
                </c:pt>
                <c:pt idx="358">
                  <c:v>108</c:v>
                </c:pt>
                <c:pt idx="359">
                  <c:v>108.1</c:v>
                </c:pt>
                <c:pt idx="360">
                  <c:v>106.9</c:v>
                </c:pt>
                <c:pt idx="361">
                  <c:v>106.9</c:v>
                </c:pt>
                <c:pt idx="362">
                  <c:v>106.9</c:v>
                </c:pt>
                <c:pt idx="363">
                  <c:v>108</c:v>
                </c:pt>
                <c:pt idx="364">
                  <c:v>108.3</c:v>
                </c:pt>
                <c:pt idx="365">
                  <c:v>108.7</c:v>
                </c:pt>
                <c:pt idx="366">
                  <c:v>110.4</c:v>
                </c:pt>
                <c:pt idx="367">
                  <c:v>111.6</c:v>
                </c:pt>
                <c:pt idx="368">
                  <c:v>111.6</c:v>
                </c:pt>
                <c:pt idx="369">
                  <c:v>111.6</c:v>
                </c:pt>
                <c:pt idx="370">
                  <c:v>111.6</c:v>
                </c:pt>
                <c:pt idx="371">
                  <c:v>111.9</c:v>
                </c:pt>
                <c:pt idx="372">
                  <c:v>114.7</c:v>
                </c:pt>
                <c:pt idx="373">
                  <c:v>115.5</c:v>
                </c:pt>
                <c:pt idx="374">
                  <c:v>115.4</c:v>
                </c:pt>
                <c:pt idx="375">
                  <c:v>115.4</c:v>
                </c:pt>
                <c:pt idx="376">
                  <c:v>115.4</c:v>
                </c:pt>
                <c:pt idx="377">
                  <c:v>116.1</c:v>
                </c:pt>
                <c:pt idx="378">
                  <c:v>114.4</c:v>
                </c:pt>
                <c:pt idx="379">
                  <c:v>114.9</c:v>
                </c:pt>
                <c:pt idx="380">
                  <c:v>115.3</c:v>
                </c:pt>
                <c:pt idx="381">
                  <c:v>117.3</c:v>
                </c:pt>
                <c:pt idx="382">
                  <c:v>117.3</c:v>
                </c:pt>
                <c:pt idx="383">
                  <c:v>117.3</c:v>
                </c:pt>
                <c:pt idx="384">
                  <c:v>118.8</c:v>
                </c:pt>
                <c:pt idx="385">
                  <c:v>117.7</c:v>
                </c:pt>
                <c:pt idx="386">
                  <c:v>118</c:v>
                </c:pt>
                <c:pt idx="387">
                  <c:v>116.1</c:v>
                </c:pt>
                <c:pt idx="388">
                  <c:v>115.8</c:v>
                </c:pt>
                <c:pt idx="389">
                  <c:v>115.8</c:v>
                </c:pt>
                <c:pt idx="390">
                  <c:v>115.8</c:v>
                </c:pt>
                <c:pt idx="391">
                  <c:v>116.6</c:v>
                </c:pt>
                <c:pt idx="392">
                  <c:v>116.6</c:v>
                </c:pt>
                <c:pt idx="393">
                  <c:v>115.9</c:v>
                </c:pt>
                <c:pt idx="394">
                  <c:v>116.4</c:v>
                </c:pt>
                <c:pt idx="395">
                  <c:v>117.6</c:v>
                </c:pt>
                <c:pt idx="396">
                  <c:v>117.6</c:v>
                </c:pt>
                <c:pt idx="397">
                  <c:v>117.6</c:v>
                </c:pt>
                <c:pt idx="398">
                  <c:v>117.3</c:v>
                </c:pt>
                <c:pt idx="399">
                  <c:v>117.4</c:v>
                </c:pt>
                <c:pt idx="400">
                  <c:v>118.8</c:v>
                </c:pt>
                <c:pt idx="401">
                  <c:v>119.7</c:v>
                </c:pt>
                <c:pt idx="402">
                  <c:v>121.5</c:v>
                </c:pt>
                <c:pt idx="403">
                  <c:v>121.5</c:v>
                </c:pt>
                <c:pt idx="404">
                  <c:v>121.5</c:v>
                </c:pt>
                <c:pt idx="405">
                  <c:v>121.7</c:v>
                </c:pt>
                <c:pt idx="406">
                  <c:v>121.4</c:v>
                </c:pt>
                <c:pt idx="407">
                  <c:v>123.7</c:v>
                </c:pt>
                <c:pt idx="408">
                  <c:v>123.6</c:v>
                </c:pt>
                <c:pt idx="409">
                  <c:v>124.6</c:v>
                </c:pt>
                <c:pt idx="410">
                  <c:v>124.6</c:v>
                </c:pt>
                <c:pt idx="411">
                  <c:v>124.6</c:v>
                </c:pt>
                <c:pt idx="412">
                  <c:v>126.2</c:v>
                </c:pt>
                <c:pt idx="413">
                  <c:v>128</c:v>
                </c:pt>
                <c:pt idx="414">
                  <c:v>127.6</c:v>
                </c:pt>
                <c:pt idx="415">
                  <c:v>128.6</c:v>
                </c:pt>
                <c:pt idx="416">
                  <c:v>130.19999999999999</c:v>
                </c:pt>
                <c:pt idx="417">
                  <c:v>130.19999999999999</c:v>
                </c:pt>
                <c:pt idx="418">
                  <c:v>130.19999999999999</c:v>
                </c:pt>
                <c:pt idx="419">
                  <c:v>129.80000000000001</c:v>
                </c:pt>
                <c:pt idx="420">
                  <c:v>130.69999999999999</c:v>
                </c:pt>
                <c:pt idx="421">
                  <c:v>132.5</c:v>
                </c:pt>
                <c:pt idx="422">
                  <c:v>131.19999999999999</c:v>
                </c:pt>
                <c:pt idx="423">
                  <c:v>129.5</c:v>
                </c:pt>
                <c:pt idx="424">
                  <c:v>129.5</c:v>
                </c:pt>
                <c:pt idx="425">
                  <c:v>129.5</c:v>
                </c:pt>
                <c:pt idx="426">
                  <c:v>133.30000000000001</c:v>
                </c:pt>
                <c:pt idx="427">
                  <c:v>134.1</c:v>
                </c:pt>
                <c:pt idx="428">
                  <c:v>133.19999999999999</c:v>
                </c:pt>
                <c:pt idx="429">
                  <c:v>133.19999999999999</c:v>
                </c:pt>
                <c:pt idx="430">
                  <c:v>137.6</c:v>
                </c:pt>
                <c:pt idx="431">
                  <c:v>137.6</c:v>
                </c:pt>
                <c:pt idx="432">
                  <c:v>137.6</c:v>
                </c:pt>
                <c:pt idx="433">
                  <c:v>137.80000000000001</c:v>
                </c:pt>
                <c:pt idx="434">
                  <c:v>138.6</c:v>
                </c:pt>
                <c:pt idx="435">
                  <c:v>141.69999999999999</c:v>
                </c:pt>
                <c:pt idx="436">
                  <c:v>143.30000000000001</c:v>
                </c:pt>
                <c:pt idx="437">
                  <c:v>142.19999999999999</c:v>
                </c:pt>
                <c:pt idx="438">
                  <c:v>142.19999999999999</c:v>
                </c:pt>
                <c:pt idx="439">
                  <c:v>142.19999999999999</c:v>
                </c:pt>
                <c:pt idx="440">
                  <c:v>142.80000000000001</c:v>
                </c:pt>
                <c:pt idx="441">
                  <c:v>144</c:v>
                </c:pt>
                <c:pt idx="442">
                  <c:v>145.80000000000001</c:v>
                </c:pt>
                <c:pt idx="443">
                  <c:v>143.6</c:v>
                </c:pt>
                <c:pt idx="444">
                  <c:v>146</c:v>
                </c:pt>
                <c:pt idx="445">
                  <c:v>146</c:v>
                </c:pt>
                <c:pt idx="446">
                  <c:v>146</c:v>
                </c:pt>
                <c:pt idx="447">
                  <c:v>146.9</c:v>
                </c:pt>
                <c:pt idx="448">
                  <c:v>146.80000000000001</c:v>
                </c:pt>
                <c:pt idx="449">
                  <c:v>148.5</c:v>
                </c:pt>
                <c:pt idx="450">
                  <c:v>148.80000000000001</c:v>
                </c:pt>
                <c:pt idx="451">
                  <c:v>150.69999999999999</c:v>
                </c:pt>
                <c:pt idx="452">
                  <c:v>150.69999999999999</c:v>
                </c:pt>
                <c:pt idx="453">
                  <c:v>150.69999999999999</c:v>
                </c:pt>
                <c:pt idx="454">
                  <c:v>149.1</c:v>
                </c:pt>
                <c:pt idx="455">
                  <c:v>148</c:v>
                </c:pt>
                <c:pt idx="456">
                  <c:v>149.1</c:v>
                </c:pt>
                <c:pt idx="457">
                  <c:v>149</c:v>
                </c:pt>
                <c:pt idx="458">
                  <c:v>150.4</c:v>
                </c:pt>
                <c:pt idx="459">
                  <c:v>150.4</c:v>
                </c:pt>
                <c:pt idx="460">
                  <c:v>150.4</c:v>
                </c:pt>
                <c:pt idx="461">
                  <c:v>152.19999999999999</c:v>
                </c:pt>
                <c:pt idx="462">
                  <c:v>152.9</c:v>
                </c:pt>
                <c:pt idx="463">
                  <c:v>149.80000000000001</c:v>
                </c:pt>
                <c:pt idx="464">
                  <c:v>149.69999999999999</c:v>
                </c:pt>
                <c:pt idx="465">
                  <c:v>151.1</c:v>
                </c:pt>
                <c:pt idx="466">
                  <c:v>151.1</c:v>
                </c:pt>
                <c:pt idx="467">
                  <c:v>151.1</c:v>
                </c:pt>
                <c:pt idx="468">
                  <c:v>150.69999999999999</c:v>
                </c:pt>
                <c:pt idx="469">
                  <c:v>152.80000000000001</c:v>
                </c:pt>
                <c:pt idx="470">
                  <c:v>153.5</c:v>
                </c:pt>
                <c:pt idx="471">
                  <c:v>154.6</c:v>
                </c:pt>
                <c:pt idx="472">
                  <c:v>153.6</c:v>
                </c:pt>
                <c:pt idx="473">
                  <c:v>153.6</c:v>
                </c:pt>
                <c:pt idx="474">
                  <c:v>153.6</c:v>
                </c:pt>
                <c:pt idx="475">
                  <c:v>153.19999999999999</c:v>
                </c:pt>
                <c:pt idx="476">
                  <c:v>153.19999999999999</c:v>
                </c:pt>
                <c:pt idx="477">
                  <c:v>154.30000000000001</c:v>
                </c:pt>
                <c:pt idx="478">
                  <c:v>156.6</c:v>
                </c:pt>
                <c:pt idx="479">
                  <c:v>155.19999999999999</c:v>
                </c:pt>
                <c:pt idx="480">
                  <c:v>155.19999999999999</c:v>
                </c:pt>
                <c:pt idx="481">
                  <c:v>155.19999999999999</c:v>
                </c:pt>
                <c:pt idx="482">
                  <c:v>158.80000000000001</c:v>
                </c:pt>
                <c:pt idx="483">
                  <c:v>158.80000000000001</c:v>
                </c:pt>
                <c:pt idx="484">
                  <c:v>159.5</c:v>
                </c:pt>
                <c:pt idx="485">
                  <c:v>160.1</c:v>
                </c:pt>
                <c:pt idx="486">
                  <c:v>158.80000000000001</c:v>
                </c:pt>
                <c:pt idx="487">
                  <c:v>158.80000000000001</c:v>
                </c:pt>
                <c:pt idx="488">
                  <c:v>158.80000000000001</c:v>
                </c:pt>
                <c:pt idx="489">
                  <c:v>159</c:v>
                </c:pt>
                <c:pt idx="490">
                  <c:v>160</c:v>
                </c:pt>
                <c:pt idx="491">
                  <c:v>161.19999999999999</c:v>
                </c:pt>
                <c:pt idx="492">
                  <c:v>163.9</c:v>
                </c:pt>
                <c:pt idx="493">
                  <c:v>164.3</c:v>
                </c:pt>
                <c:pt idx="494">
                  <c:v>164.3</c:v>
                </c:pt>
                <c:pt idx="495">
                  <c:v>164.3</c:v>
                </c:pt>
                <c:pt idx="496">
                  <c:v>166.3</c:v>
                </c:pt>
                <c:pt idx="497">
                  <c:v>167.9</c:v>
                </c:pt>
                <c:pt idx="498">
                  <c:v>168.3</c:v>
                </c:pt>
                <c:pt idx="499">
                  <c:v>171.4</c:v>
                </c:pt>
                <c:pt idx="500">
                  <c:v>171.8</c:v>
                </c:pt>
                <c:pt idx="501">
                  <c:v>171.8</c:v>
                </c:pt>
                <c:pt idx="502">
                  <c:v>171.8</c:v>
                </c:pt>
                <c:pt idx="503">
                  <c:v>171.4</c:v>
                </c:pt>
                <c:pt idx="504">
                  <c:v>163.30000000000001</c:v>
                </c:pt>
                <c:pt idx="505">
                  <c:v>167.4</c:v>
                </c:pt>
                <c:pt idx="506">
                  <c:v>170.7</c:v>
                </c:pt>
                <c:pt idx="507">
                  <c:v>169.8</c:v>
                </c:pt>
                <c:pt idx="508">
                  <c:v>169.8</c:v>
                </c:pt>
                <c:pt idx="509">
                  <c:v>169.8</c:v>
                </c:pt>
                <c:pt idx="510">
                  <c:v>169.4</c:v>
                </c:pt>
                <c:pt idx="511">
                  <c:v>169.5</c:v>
                </c:pt>
                <c:pt idx="512">
                  <c:v>169.6</c:v>
                </c:pt>
                <c:pt idx="513">
                  <c:v>169.1</c:v>
                </c:pt>
                <c:pt idx="514">
                  <c:v>171.2</c:v>
                </c:pt>
                <c:pt idx="515">
                  <c:v>171.2</c:v>
                </c:pt>
                <c:pt idx="516">
                  <c:v>171.2</c:v>
                </c:pt>
                <c:pt idx="517">
                  <c:v>172.4</c:v>
                </c:pt>
                <c:pt idx="518">
                  <c:v>173</c:v>
                </c:pt>
                <c:pt idx="519">
                  <c:v>172.8</c:v>
                </c:pt>
                <c:pt idx="520">
                  <c:v>173</c:v>
                </c:pt>
                <c:pt idx="521">
                  <c:v>173.5</c:v>
                </c:pt>
                <c:pt idx="522">
                  <c:v>172.8</c:v>
                </c:pt>
                <c:pt idx="523">
                  <c:v>172.9</c:v>
                </c:pt>
                <c:pt idx="524">
                  <c:v>172.9</c:v>
                </c:pt>
                <c:pt idx="525">
                  <c:v>173.2</c:v>
                </c:pt>
                <c:pt idx="526">
                  <c:v>171.1</c:v>
                </c:pt>
                <c:pt idx="527">
                  <c:v>171.8</c:v>
                </c:pt>
                <c:pt idx="528">
                  <c:v>173.6</c:v>
                </c:pt>
                <c:pt idx="529">
                  <c:v>173.6</c:v>
                </c:pt>
                <c:pt idx="530">
                  <c:v>173.6</c:v>
                </c:pt>
                <c:pt idx="531">
                  <c:v>169.6</c:v>
                </c:pt>
                <c:pt idx="532">
                  <c:v>173</c:v>
                </c:pt>
                <c:pt idx="533">
                  <c:v>174</c:v>
                </c:pt>
                <c:pt idx="534">
                  <c:v>176</c:v>
                </c:pt>
                <c:pt idx="535">
                  <c:v>176.1</c:v>
                </c:pt>
                <c:pt idx="536">
                  <c:v>176.1</c:v>
                </c:pt>
                <c:pt idx="537">
                  <c:v>176.1</c:v>
                </c:pt>
                <c:pt idx="538">
                  <c:v>176.5</c:v>
                </c:pt>
                <c:pt idx="539">
                  <c:v>177.2</c:v>
                </c:pt>
                <c:pt idx="540">
                  <c:v>175.8</c:v>
                </c:pt>
                <c:pt idx="541">
                  <c:v>175.8</c:v>
                </c:pt>
                <c:pt idx="542">
                  <c:v>173.3</c:v>
                </c:pt>
                <c:pt idx="543">
                  <c:v>173.3</c:v>
                </c:pt>
                <c:pt idx="544">
                  <c:v>173.3</c:v>
                </c:pt>
                <c:pt idx="545">
                  <c:v>164.4</c:v>
                </c:pt>
                <c:pt idx="546">
                  <c:v>164.4</c:v>
                </c:pt>
                <c:pt idx="547">
                  <c:v>163.19999999999999</c:v>
                </c:pt>
                <c:pt idx="548">
                  <c:v>162.6</c:v>
                </c:pt>
                <c:pt idx="549">
                  <c:v>166.5</c:v>
                </c:pt>
                <c:pt idx="550">
                  <c:v>166.5</c:v>
                </c:pt>
                <c:pt idx="551">
                  <c:v>166.5</c:v>
                </c:pt>
                <c:pt idx="552">
                  <c:v>167.2</c:v>
                </c:pt>
                <c:pt idx="553">
                  <c:v>169.5</c:v>
                </c:pt>
                <c:pt idx="554">
                  <c:v>168.5</c:v>
                </c:pt>
                <c:pt idx="555">
                  <c:v>170</c:v>
                </c:pt>
                <c:pt idx="556">
                  <c:v>171.2</c:v>
                </c:pt>
                <c:pt idx="557">
                  <c:v>171.2</c:v>
                </c:pt>
                <c:pt idx="558">
                  <c:v>171.2</c:v>
                </c:pt>
                <c:pt idx="559">
                  <c:v>171.4</c:v>
                </c:pt>
                <c:pt idx="560">
                  <c:v>174.8</c:v>
                </c:pt>
                <c:pt idx="561">
                  <c:v>175.1</c:v>
                </c:pt>
                <c:pt idx="562">
                  <c:v>174.3</c:v>
                </c:pt>
                <c:pt idx="563">
                  <c:v>174.6</c:v>
                </c:pt>
                <c:pt idx="564">
                  <c:v>174.6</c:v>
                </c:pt>
                <c:pt idx="565">
                  <c:v>175.9</c:v>
                </c:pt>
                <c:pt idx="566">
                  <c:v>178</c:v>
                </c:pt>
                <c:pt idx="567">
                  <c:v>178</c:v>
                </c:pt>
                <c:pt idx="568">
                  <c:v>179.7</c:v>
                </c:pt>
                <c:pt idx="569">
                  <c:v>180.4</c:v>
                </c:pt>
                <c:pt idx="570">
                  <c:v>179.7</c:v>
                </c:pt>
                <c:pt idx="571">
                  <c:v>179.7</c:v>
                </c:pt>
                <c:pt idx="572">
                  <c:v>179.7</c:v>
                </c:pt>
                <c:pt idx="573">
                  <c:v>181.5</c:v>
                </c:pt>
                <c:pt idx="574">
                  <c:v>182.2</c:v>
                </c:pt>
                <c:pt idx="575">
                  <c:v>181.2</c:v>
                </c:pt>
                <c:pt idx="576">
                  <c:v>182.5</c:v>
                </c:pt>
                <c:pt idx="577">
                  <c:v>182</c:v>
                </c:pt>
                <c:pt idx="578">
                  <c:v>182</c:v>
                </c:pt>
                <c:pt idx="579">
                  <c:v>182</c:v>
                </c:pt>
                <c:pt idx="580">
                  <c:v>182</c:v>
                </c:pt>
                <c:pt idx="581">
                  <c:v>181.8</c:v>
                </c:pt>
                <c:pt idx="582">
                  <c:v>181.9</c:v>
                </c:pt>
                <c:pt idx="583">
                  <c:v>184.2</c:v>
                </c:pt>
                <c:pt idx="584">
                  <c:v>184.2</c:v>
                </c:pt>
                <c:pt idx="585">
                  <c:v>184.2</c:v>
                </c:pt>
                <c:pt idx="586">
                  <c:v>184.2</c:v>
                </c:pt>
                <c:pt idx="587">
                  <c:v>186.7</c:v>
                </c:pt>
                <c:pt idx="588">
                  <c:v>187.2</c:v>
                </c:pt>
                <c:pt idx="589">
                  <c:v>187.7</c:v>
                </c:pt>
                <c:pt idx="590">
                  <c:v>187.5</c:v>
                </c:pt>
                <c:pt idx="591">
                  <c:v>186.6</c:v>
                </c:pt>
                <c:pt idx="592">
                  <c:v>186.6</c:v>
                </c:pt>
                <c:pt idx="593">
                  <c:v>186.6</c:v>
                </c:pt>
                <c:pt idx="594">
                  <c:v>189.9</c:v>
                </c:pt>
                <c:pt idx="595">
                  <c:v>191.4</c:v>
                </c:pt>
                <c:pt idx="596">
                  <c:v>190.7</c:v>
                </c:pt>
                <c:pt idx="597">
                  <c:v>191.6</c:v>
                </c:pt>
                <c:pt idx="598">
                  <c:v>192.3</c:v>
                </c:pt>
                <c:pt idx="599">
                  <c:v>192.3</c:v>
                </c:pt>
                <c:pt idx="600">
                  <c:v>192.3</c:v>
                </c:pt>
                <c:pt idx="601">
                  <c:v>194.8</c:v>
                </c:pt>
                <c:pt idx="602">
                  <c:v>194.9</c:v>
                </c:pt>
                <c:pt idx="603">
                  <c:v>187</c:v>
                </c:pt>
                <c:pt idx="604">
                  <c:v>193.3</c:v>
                </c:pt>
                <c:pt idx="605">
                  <c:v>195.1</c:v>
                </c:pt>
                <c:pt idx="606">
                  <c:v>195.1</c:v>
                </c:pt>
                <c:pt idx="607">
                  <c:v>195.1</c:v>
                </c:pt>
                <c:pt idx="608">
                  <c:v>195.1</c:v>
                </c:pt>
                <c:pt idx="609">
                  <c:v>195.3</c:v>
                </c:pt>
                <c:pt idx="610">
                  <c:v>194.7</c:v>
                </c:pt>
                <c:pt idx="611">
                  <c:v>194.4</c:v>
                </c:pt>
                <c:pt idx="612">
                  <c:v>194.1</c:v>
                </c:pt>
                <c:pt idx="613">
                  <c:v>194.1</c:v>
                </c:pt>
                <c:pt idx="614">
                  <c:v>193.4</c:v>
                </c:pt>
                <c:pt idx="615">
                  <c:v>193.7</c:v>
                </c:pt>
                <c:pt idx="616">
                  <c:v>195.4</c:v>
                </c:pt>
                <c:pt idx="617">
                  <c:v>195.8</c:v>
                </c:pt>
                <c:pt idx="618">
                  <c:v>199.7</c:v>
                </c:pt>
                <c:pt idx="619">
                  <c:v>201.2</c:v>
                </c:pt>
                <c:pt idx="620">
                  <c:v>201.2</c:v>
                </c:pt>
                <c:pt idx="621">
                  <c:v>201.2</c:v>
                </c:pt>
                <c:pt idx="622">
                  <c:v>199.8</c:v>
                </c:pt>
                <c:pt idx="623">
                  <c:v>200.6</c:v>
                </c:pt>
                <c:pt idx="624">
                  <c:v>200.8</c:v>
                </c:pt>
                <c:pt idx="625">
                  <c:v>203.5</c:v>
                </c:pt>
                <c:pt idx="626">
                  <c:v>204.5</c:v>
                </c:pt>
                <c:pt idx="627">
                  <c:v>204.5</c:v>
                </c:pt>
                <c:pt idx="628">
                  <c:v>204.5</c:v>
                </c:pt>
                <c:pt idx="629">
                  <c:v>206.3</c:v>
                </c:pt>
                <c:pt idx="630">
                  <c:v>205.9</c:v>
                </c:pt>
                <c:pt idx="631">
                  <c:v>202.3</c:v>
                </c:pt>
                <c:pt idx="632">
                  <c:v>204.1</c:v>
                </c:pt>
                <c:pt idx="633">
                  <c:v>206</c:v>
                </c:pt>
                <c:pt idx="634">
                  <c:v>204.3</c:v>
                </c:pt>
                <c:pt idx="635">
                  <c:v>204.3</c:v>
                </c:pt>
                <c:pt idx="636">
                  <c:v>204.3</c:v>
                </c:pt>
                <c:pt idx="637">
                  <c:v>200.4</c:v>
                </c:pt>
                <c:pt idx="638">
                  <c:v>204.5</c:v>
                </c:pt>
                <c:pt idx="639">
                  <c:v>205.9</c:v>
                </c:pt>
                <c:pt idx="640">
                  <c:v>205.9</c:v>
                </c:pt>
                <c:pt idx="641">
                  <c:v>205.9</c:v>
                </c:pt>
                <c:pt idx="642">
                  <c:v>205.9</c:v>
                </c:pt>
                <c:pt idx="643">
                  <c:v>207.1</c:v>
                </c:pt>
                <c:pt idx="644">
                  <c:v>204.9</c:v>
                </c:pt>
                <c:pt idx="645">
                  <c:v>208.9</c:v>
                </c:pt>
                <c:pt idx="646">
                  <c:v>210.5</c:v>
                </c:pt>
                <c:pt idx="647">
                  <c:v>212.6</c:v>
                </c:pt>
                <c:pt idx="648">
                  <c:v>212.6</c:v>
                </c:pt>
                <c:pt idx="649">
                  <c:v>212.6</c:v>
                </c:pt>
                <c:pt idx="650">
                  <c:v>214.8</c:v>
                </c:pt>
                <c:pt idx="651">
                  <c:v>214.1</c:v>
                </c:pt>
                <c:pt idx="652">
                  <c:v>216.1</c:v>
                </c:pt>
                <c:pt idx="653">
                  <c:v>216.2</c:v>
                </c:pt>
                <c:pt idx="654">
                  <c:v>212.7</c:v>
                </c:pt>
                <c:pt idx="655">
                  <c:v>212.7</c:v>
                </c:pt>
                <c:pt idx="656">
                  <c:v>212.7</c:v>
                </c:pt>
                <c:pt idx="657">
                  <c:v>202.6</c:v>
                </c:pt>
                <c:pt idx="658">
                  <c:v>200.4</c:v>
                </c:pt>
                <c:pt idx="659">
                  <c:v>203.6</c:v>
                </c:pt>
                <c:pt idx="660">
                  <c:v>209.7</c:v>
                </c:pt>
                <c:pt idx="661">
                  <c:v>211.8</c:v>
                </c:pt>
                <c:pt idx="662">
                  <c:v>211.8</c:v>
                </c:pt>
                <c:pt idx="663">
                  <c:v>211.8</c:v>
                </c:pt>
                <c:pt idx="664">
                  <c:v>212.9</c:v>
                </c:pt>
                <c:pt idx="665">
                  <c:v>215.7</c:v>
                </c:pt>
                <c:pt idx="666">
                  <c:v>212.8</c:v>
                </c:pt>
                <c:pt idx="667">
                  <c:v>213.2</c:v>
                </c:pt>
                <c:pt idx="668">
                  <c:v>215</c:v>
                </c:pt>
                <c:pt idx="669">
                  <c:v>215</c:v>
                </c:pt>
                <c:pt idx="670">
                  <c:v>215</c:v>
                </c:pt>
                <c:pt idx="671">
                  <c:v>213.2</c:v>
                </c:pt>
                <c:pt idx="672">
                  <c:v>211.3</c:v>
                </c:pt>
                <c:pt idx="673">
                  <c:v>206.4</c:v>
                </c:pt>
                <c:pt idx="674">
                  <c:v>208.3</c:v>
                </c:pt>
                <c:pt idx="675">
                  <c:v>210.2</c:v>
                </c:pt>
                <c:pt idx="676">
                  <c:v>210.7</c:v>
                </c:pt>
                <c:pt idx="677">
                  <c:v>210.7</c:v>
                </c:pt>
                <c:pt idx="678">
                  <c:v>207.8</c:v>
                </c:pt>
                <c:pt idx="679">
                  <c:v>207.2</c:v>
                </c:pt>
                <c:pt idx="680">
                  <c:v>201.6</c:v>
                </c:pt>
                <c:pt idx="681">
                  <c:v>204.8</c:v>
                </c:pt>
                <c:pt idx="682">
                  <c:v>204.8</c:v>
                </c:pt>
                <c:pt idx="683">
                  <c:v>204.8</c:v>
                </c:pt>
                <c:pt idx="684">
                  <c:v>204.8</c:v>
                </c:pt>
                <c:pt idx="685">
                  <c:v>199.7</c:v>
                </c:pt>
                <c:pt idx="686">
                  <c:v>192.2</c:v>
                </c:pt>
                <c:pt idx="687">
                  <c:v>181</c:v>
                </c:pt>
                <c:pt idx="688">
                  <c:v>188.1</c:v>
                </c:pt>
                <c:pt idx="689">
                  <c:v>190.7</c:v>
                </c:pt>
                <c:pt idx="690">
                  <c:v>190.7</c:v>
                </c:pt>
                <c:pt idx="691">
                  <c:v>190.7</c:v>
                </c:pt>
                <c:pt idx="692">
                  <c:v>191.4</c:v>
                </c:pt>
                <c:pt idx="693">
                  <c:v>190.8</c:v>
                </c:pt>
                <c:pt idx="694">
                  <c:v>193.2</c:v>
                </c:pt>
                <c:pt idx="695">
                  <c:v>196.3</c:v>
                </c:pt>
                <c:pt idx="696">
                  <c:v>198.1</c:v>
                </c:pt>
                <c:pt idx="697">
                  <c:v>198.1</c:v>
                </c:pt>
                <c:pt idx="698">
                  <c:v>198.1</c:v>
                </c:pt>
                <c:pt idx="699">
                  <c:v>198.1</c:v>
                </c:pt>
                <c:pt idx="700">
                  <c:v>197.4</c:v>
                </c:pt>
                <c:pt idx="701">
                  <c:v>199.5</c:v>
                </c:pt>
                <c:pt idx="702">
                  <c:v>201</c:v>
                </c:pt>
                <c:pt idx="703">
                  <c:v>201</c:v>
                </c:pt>
                <c:pt idx="704">
                  <c:v>201</c:v>
                </c:pt>
                <c:pt idx="705">
                  <c:v>194</c:v>
                </c:pt>
                <c:pt idx="706">
                  <c:v>199</c:v>
                </c:pt>
                <c:pt idx="707">
                  <c:v>201.8</c:v>
                </c:pt>
                <c:pt idx="708">
                  <c:v>205.2</c:v>
                </c:pt>
                <c:pt idx="709">
                  <c:v>204.6</c:v>
                </c:pt>
                <c:pt idx="710">
                  <c:v>205.5</c:v>
                </c:pt>
                <c:pt idx="711">
                  <c:v>205.5</c:v>
                </c:pt>
                <c:pt idx="712">
                  <c:v>205.5</c:v>
                </c:pt>
                <c:pt idx="713">
                  <c:v>207</c:v>
                </c:pt>
                <c:pt idx="714">
                  <c:v>209.5</c:v>
                </c:pt>
                <c:pt idx="715">
                  <c:v>214.2</c:v>
                </c:pt>
                <c:pt idx="716">
                  <c:v>214.2</c:v>
                </c:pt>
                <c:pt idx="717">
                  <c:v>216.1</c:v>
                </c:pt>
                <c:pt idx="718">
                  <c:v>216.1</c:v>
                </c:pt>
                <c:pt idx="719">
                  <c:v>216.1</c:v>
                </c:pt>
                <c:pt idx="720">
                  <c:v>217.2</c:v>
                </c:pt>
                <c:pt idx="721">
                  <c:v>221.4</c:v>
                </c:pt>
                <c:pt idx="722">
                  <c:v>221.4</c:v>
                </c:pt>
                <c:pt idx="723">
                  <c:v>225</c:v>
                </c:pt>
                <c:pt idx="724">
                  <c:v>224.9</c:v>
                </c:pt>
                <c:pt idx="725">
                  <c:v>224.9</c:v>
                </c:pt>
                <c:pt idx="726">
                  <c:v>224.9</c:v>
                </c:pt>
                <c:pt idx="727">
                  <c:v>226.7</c:v>
                </c:pt>
                <c:pt idx="728">
                  <c:v>224.8</c:v>
                </c:pt>
                <c:pt idx="729">
                  <c:v>226.2</c:v>
                </c:pt>
                <c:pt idx="730">
                  <c:v>228.9</c:v>
                </c:pt>
                <c:pt idx="731">
                  <c:v>231.8</c:v>
                </c:pt>
                <c:pt idx="732">
                  <c:v>231.8</c:v>
                </c:pt>
                <c:pt idx="733">
                  <c:v>231.8</c:v>
                </c:pt>
                <c:pt idx="734">
                  <c:v>236.9</c:v>
                </c:pt>
                <c:pt idx="735">
                  <c:v>234.1</c:v>
                </c:pt>
                <c:pt idx="736">
                  <c:v>234.1</c:v>
                </c:pt>
                <c:pt idx="737">
                  <c:v>239.4</c:v>
                </c:pt>
                <c:pt idx="738">
                  <c:v>245.1</c:v>
                </c:pt>
                <c:pt idx="739">
                  <c:v>245.1</c:v>
                </c:pt>
                <c:pt idx="740">
                  <c:v>245.1</c:v>
                </c:pt>
                <c:pt idx="741">
                  <c:v>243.5</c:v>
                </c:pt>
                <c:pt idx="742">
                  <c:v>246.8</c:v>
                </c:pt>
                <c:pt idx="743">
                  <c:v>248.9</c:v>
                </c:pt>
                <c:pt idx="744">
                  <c:v>246</c:v>
                </c:pt>
                <c:pt idx="745">
                  <c:v>248</c:v>
                </c:pt>
                <c:pt idx="746">
                  <c:v>248</c:v>
                </c:pt>
                <c:pt idx="747">
                  <c:v>248</c:v>
                </c:pt>
                <c:pt idx="748">
                  <c:v>251.5</c:v>
                </c:pt>
                <c:pt idx="749">
                  <c:v>251.4</c:v>
                </c:pt>
                <c:pt idx="750">
                  <c:v>254.2</c:v>
                </c:pt>
                <c:pt idx="751">
                  <c:v>251.4</c:v>
                </c:pt>
                <c:pt idx="752">
                  <c:v>252.8</c:v>
                </c:pt>
                <c:pt idx="753">
                  <c:v>256.3</c:v>
                </c:pt>
                <c:pt idx="754">
                  <c:v>256.3</c:v>
                </c:pt>
                <c:pt idx="755">
                  <c:v>256.3</c:v>
                </c:pt>
                <c:pt idx="756">
                  <c:v>257.39999999999998</c:v>
                </c:pt>
                <c:pt idx="757">
                  <c:v>255.6</c:v>
                </c:pt>
                <c:pt idx="758">
                  <c:v>251.4</c:v>
                </c:pt>
                <c:pt idx="759">
                  <c:v>249</c:v>
                </c:pt>
                <c:pt idx="760">
                  <c:v>249</c:v>
                </c:pt>
                <c:pt idx="761">
                  <c:v>249</c:v>
                </c:pt>
                <c:pt idx="762">
                  <c:v>244.9</c:v>
                </c:pt>
                <c:pt idx="763">
                  <c:v>240.4</c:v>
                </c:pt>
                <c:pt idx="764">
                  <c:v>244.3</c:v>
                </c:pt>
                <c:pt idx="765">
                  <c:v>243.8</c:v>
                </c:pt>
                <c:pt idx="766">
                  <c:v>244.5</c:v>
                </c:pt>
                <c:pt idx="767">
                  <c:v>244.5</c:v>
                </c:pt>
                <c:pt idx="768">
                  <c:v>244.5</c:v>
                </c:pt>
                <c:pt idx="769">
                  <c:v>249.8</c:v>
                </c:pt>
                <c:pt idx="770">
                  <c:v>231.7</c:v>
                </c:pt>
                <c:pt idx="771">
                  <c:v>237.8</c:v>
                </c:pt>
                <c:pt idx="772">
                  <c:v>242</c:v>
                </c:pt>
                <c:pt idx="773">
                  <c:v>247.7</c:v>
                </c:pt>
                <c:pt idx="774">
                  <c:v>247.7</c:v>
                </c:pt>
                <c:pt idx="775">
                  <c:v>247.7</c:v>
                </c:pt>
                <c:pt idx="776">
                  <c:v>256.5</c:v>
                </c:pt>
                <c:pt idx="777">
                  <c:v>262.3</c:v>
                </c:pt>
                <c:pt idx="778">
                  <c:v>263.60000000000002</c:v>
                </c:pt>
                <c:pt idx="779">
                  <c:v>275.89999999999998</c:v>
                </c:pt>
                <c:pt idx="780">
                  <c:v>272.5</c:v>
                </c:pt>
                <c:pt idx="781">
                  <c:v>272.5</c:v>
                </c:pt>
                <c:pt idx="782">
                  <c:v>272.5</c:v>
                </c:pt>
                <c:pt idx="783">
                  <c:v>272.5</c:v>
                </c:pt>
                <c:pt idx="784">
                  <c:v>268.2</c:v>
                </c:pt>
                <c:pt idx="785">
                  <c:v>265.8</c:v>
                </c:pt>
                <c:pt idx="786">
                  <c:v>269.5</c:v>
                </c:pt>
                <c:pt idx="787">
                  <c:v>267.3</c:v>
                </c:pt>
                <c:pt idx="788">
                  <c:v>267.3</c:v>
                </c:pt>
                <c:pt idx="789">
                  <c:v>267.3</c:v>
                </c:pt>
                <c:pt idx="790">
                  <c:v>268.89999999999998</c:v>
                </c:pt>
                <c:pt idx="791">
                  <c:v>272.3</c:v>
                </c:pt>
                <c:pt idx="792">
                  <c:v>268.7</c:v>
                </c:pt>
                <c:pt idx="793">
                  <c:v>265.2</c:v>
                </c:pt>
                <c:pt idx="794">
                  <c:v>268.2</c:v>
                </c:pt>
                <c:pt idx="795">
                  <c:v>268.2</c:v>
                </c:pt>
                <c:pt idx="796">
                  <c:v>267</c:v>
                </c:pt>
                <c:pt idx="797">
                  <c:v>271</c:v>
                </c:pt>
                <c:pt idx="798">
                  <c:v>273.39999999999998</c:v>
                </c:pt>
                <c:pt idx="799">
                  <c:v>273.3</c:v>
                </c:pt>
                <c:pt idx="800">
                  <c:v>277.7</c:v>
                </c:pt>
                <c:pt idx="801">
                  <c:v>275.2</c:v>
                </c:pt>
                <c:pt idx="802">
                  <c:v>275.2</c:v>
                </c:pt>
                <c:pt idx="803">
                  <c:v>275.2</c:v>
                </c:pt>
                <c:pt idx="804">
                  <c:v>271</c:v>
                </c:pt>
                <c:pt idx="805">
                  <c:v>269.89999999999998</c:v>
                </c:pt>
                <c:pt idx="806">
                  <c:v>266.89999999999998</c:v>
                </c:pt>
                <c:pt idx="807">
                  <c:v>273.89999999999998</c:v>
                </c:pt>
                <c:pt idx="808">
                  <c:v>271.10000000000002</c:v>
                </c:pt>
                <c:pt idx="809">
                  <c:v>271.10000000000002</c:v>
                </c:pt>
                <c:pt idx="810">
                  <c:v>271.10000000000002</c:v>
                </c:pt>
                <c:pt idx="811">
                  <c:v>276.5</c:v>
                </c:pt>
                <c:pt idx="812">
                  <c:v>278.5</c:v>
                </c:pt>
                <c:pt idx="813">
                  <c:v>278.5</c:v>
                </c:pt>
                <c:pt idx="814">
                  <c:v>272.5</c:v>
                </c:pt>
                <c:pt idx="815">
                  <c:v>263.89999999999998</c:v>
                </c:pt>
                <c:pt idx="816">
                  <c:v>263.89999999999998</c:v>
                </c:pt>
                <c:pt idx="817">
                  <c:v>263.89999999999998</c:v>
                </c:pt>
                <c:pt idx="818">
                  <c:v>264.39999999999998</c:v>
                </c:pt>
                <c:pt idx="819">
                  <c:v>263</c:v>
                </c:pt>
                <c:pt idx="820">
                  <c:v>267</c:v>
                </c:pt>
                <c:pt idx="821">
                  <c:v>269.89999999999998</c:v>
                </c:pt>
                <c:pt idx="822">
                  <c:v>276.2</c:v>
                </c:pt>
                <c:pt idx="823">
                  <c:v>276.2</c:v>
                </c:pt>
                <c:pt idx="824">
                  <c:v>276.2</c:v>
                </c:pt>
                <c:pt idx="825">
                  <c:v>277.3</c:v>
                </c:pt>
                <c:pt idx="826">
                  <c:v>276.10000000000002</c:v>
                </c:pt>
                <c:pt idx="827">
                  <c:v>272.60000000000002</c:v>
                </c:pt>
                <c:pt idx="828">
                  <c:v>274.89999999999998</c:v>
                </c:pt>
                <c:pt idx="829">
                  <c:v>279.3</c:v>
                </c:pt>
                <c:pt idx="830">
                  <c:v>279.3</c:v>
                </c:pt>
                <c:pt idx="831">
                  <c:v>279.3</c:v>
                </c:pt>
                <c:pt idx="832">
                  <c:v>267.7</c:v>
                </c:pt>
                <c:pt idx="833">
                  <c:v>269</c:v>
                </c:pt>
                <c:pt idx="834">
                  <c:v>275.7</c:v>
                </c:pt>
                <c:pt idx="835">
                  <c:v>277.3</c:v>
                </c:pt>
                <c:pt idx="836">
                  <c:v>278.60000000000002</c:v>
                </c:pt>
                <c:pt idx="837">
                  <c:v>278.60000000000002</c:v>
                </c:pt>
                <c:pt idx="838">
                  <c:v>278.60000000000002</c:v>
                </c:pt>
                <c:pt idx="839">
                  <c:v>274.7</c:v>
                </c:pt>
                <c:pt idx="840">
                  <c:v>269.5</c:v>
                </c:pt>
                <c:pt idx="841">
                  <c:v>267.60000000000002</c:v>
                </c:pt>
                <c:pt idx="842">
                  <c:v>267.60000000000002</c:v>
                </c:pt>
                <c:pt idx="843">
                  <c:v>274.60000000000002</c:v>
                </c:pt>
                <c:pt idx="844">
                  <c:v>274.60000000000002</c:v>
                </c:pt>
                <c:pt idx="845">
                  <c:v>274.60000000000002</c:v>
                </c:pt>
                <c:pt idx="846">
                  <c:v>280.2</c:v>
                </c:pt>
                <c:pt idx="847">
                  <c:v>287.3</c:v>
                </c:pt>
                <c:pt idx="848">
                  <c:v>288.2</c:v>
                </c:pt>
                <c:pt idx="849">
                  <c:v>286.8</c:v>
                </c:pt>
                <c:pt idx="850">
                  <c:v>288</c:v>
                </c:pt>
                <c:pt idx="851">
                  <c:v>288</c:v>
                </c:pt>
                <c:pt idx="852">
                  <c:v>288</c:v>
                </c:pt>
                <c:pt idx="853">
                  <c:v>284.39999999999998</c:v>
                </c:pt>
                <c:pt idx="854">
                  <c:v>284.7</c:v>
                </c:pt>
                <c:pt idx="855">
                  <c:v>283.39999999999998</c:v>
                </c:pt>
                <c:pt idx="856">
                  <c:v>279.39999999999998</c:v>
                </c:pt>
                <c:pt idx="857">
                  <c:v>283.89999999999998</c:v>
                </c:pt>
                <c:pt idx="858">
                  <c:v>283.89999999999998</c:v>
                </c:pt>
                <c:pt idx="859">
                  <c:v>283.89999999999998</c:v>
                </c:pt>
                <c:pt idx="860">
                  <c:v>285.10000000000002</c:v>
                </c:pt>
                <c:pt idx="861">
                  <c:v>287</c:v>
                </c:pt>
                <c:pt idx="862">
                  <c:v>288.2</c:v>
                </c:pt>
                <c:pt idx="863">
                  <c:v>287.10000000000002</c:v>
                </c:pt>
                <c:pt idx="864">
                  <c:v>284.10000000000002</c:v>
                </c:pt>
                <c:pt idx="865">
                  <c:v>284.10000000000002</c:v>
                </c:pt>
                <c:pt idx="866">
                  <c:v>284.10000000000002</c:v>
                </c:pt>
                <c:pt idx="867">
                  <c:v>283.2</c:v>
                </c:pt>
                <c:pt idx="868">
                  <c:v>286.39999999999998</c:v>
                </c:pt>
                <c:pt idx="869">
                  <c:v>281.8</c:v>
                </c:pt>
                <c:pt idx="870">
                  <c:v>282.3</c:v>
                </c:pt>
                <c:pt idx="871">
                  <c:v>287.3</c:v>
                </c:pt>
                <c:pt idx="872">
                  <c:v>287.3</c:v>
                </c:pt>
                <c:pt idx="873">
                  <c:v>287.3</c:v>
                </c:pt>
                <c:pt idx="874">
                  <c:v>286.2</c:v>
                </c:pt>
                <c:pt idx="875">
                  <c:v>286.2</c:v>
                </c:pt>
                <c:pt idx="876">
                  <c:v>285.39999999999998</c:v>
                </c:pt>
                <c:pt idx="877">
                  <c:v>280.5</c:v>
                </c:pt>
                <c:pt idx="878">
                  <c:v>282.3</c:v>
                </c:pt>
                <c:pt idx="879">
                  <c:v>282.3</c:v>
                </c:pt>
                <c:pt idx="880">
                  <c:v>282.3</c:v>
                </c:pt>
                <c:pt idx="881">
                  <c:v>287.5</c:v>
                </c:pt>
                <c:pt idx="882">
                  <c:v>290.60000000000002</c:v>
                </c:pt>
                <c:pt idx="883">
                  <c:v>292.2</c:v>
                </c:pt>
                <c:pt idx="884">
                  <c:v>291.10000000000002</c:v>
                </c:pt>
                <c:pt idx="885">
                  <c:v>291.10000000000002</c:v>
                </c:pt>
                <c:pt idx="886">
                  <c:v>291.10000000000002</c:v>
                </c:pt>
                <c:pt idx="887">
                  <c:v>291.10000000000002</c:v>
                </c:pt>
                <c:pt idx="888">
                  <c:v>288.39999999999998</c:v>
                </c:pt>
                <c:pt idx="889">
                  <c:v>290.10000000000002</c:v>
                </c:pt>
                <c:pt idx="890">
                  <c:v>290.10000000000002</c:v>
                </c:pt>
                <c:pt idx="891">
                  <c:v>283.10000000000002</c:v>
                </c:pt>
                <c:pt idx="892">
                  <c:v>281.5</c:v>
                </c:pt>
                <c:pt idx="893">
                  <c:v>281.5</c:v>
                </c:pt>
                <c:pt idx="894">
                  <c:v>281.5</c:v>
                </c:pt>
                <c:pt idx="895">
                  <c:v>268.8</c:v>
                </c:pt>
                <c:pt idx="896">
                  <c:v>275.60000000000002</c:v>
                </c:pt>
                <c:pt idx="897">
                  <c:v>277.5</c:v>
                </c:pt>
                <c:pt idx="898">
                  <c:v>280.8</c:v>
                </c:pt>
                <c:pt idx="899">
                  <c:v>283.10000000000002</c:v>
                </c:pt>
                <c:pt idx="900">
                  <c:v>283.10000000000002</c:v>
                </c:pt>
                <c:pt idx="901">
                  <c:v>283.10000000000002</c:v>
                </c:pt>
                <c:pt idx="902">
                  <c:v>285.3</c:v>
                </c:pt>
                <c:pt idx="903">
                  <c:v>285.8</c:v>
                </c:pt>
                <c:pt idx="904">
                  <c:v>287.2</c:v>
                </c:pt>
                <c:pt idx="905">
                  <c:v>285</c:v>
                </c:pt>
                <c:pt idx="906">
                  <c:v>284.39999999999998</c:v>
                </c:pt>
                <c:pt idx="907">
                  <c:v>284.39999999999998</c:v>
                </c:pt>
                <c:pt idx="908">
                  <c:v>284.39999999999998</c:v>
                </c:pt>
                <c:pt idx="909">
                  <c:v>283.60000000000002</c:v>
                </c:pt>
                <c:pt idx="910">
                  <c:v>273</c:v>
                </c:pt>
                <c:pt idx="911">
                  <c:v>275.39999999999998</c:v>
                </c:pt>
                <c:pt idx="912">
                  <c:v>272.5</c:v>
                </c:pt>
                <c:pt idx="913">
                  <c:v>266.2</c:v>
                </c:pt>
                <c:pt idx="914">
                  <c:v>266.2</c:v>
                </c:pt>
                <c:pt idx="915">
                  <c:v>266.2</c:v>
                </c:pt>
                <c:pt idx="916">
                  <c:v>268.7</c:v>
                </c:pt>
                <c:pt idx="917">
                  <c:v>271.39999999999998</c:v>
                </c:pt>
                <c:pt idx="918">
                  <c:v>282.60000000000002</c:v>
                </c:pt>
                <c:pt idx="919">
                  <c:v>289.10000000000002</c:v>
                </c:pt>
                <c:pt idx="920">
                  <c:v>291.8</c:v>
                </c:pt>
                <c:pt idx="921">
                  <c:v>291.8</c:v>
                </c:pt>
                <c:pt idx="922">
                  <c:v>291.8</c:v>
                </c:pt>
                <c:pt idx="923">
                  <c:v>290.8</c:v>
                </c:pt>
                <c:pt idx="924">
                  <c:v>296</c:v>
                </c:pt>
                <c:pt idx="925">
                  <c:v>302.2</c:v>
                </c:pt>
                <c:pt idx="926">
                  <c:v>302.7</c:v>
                </c:pt>
                <c:pt idx="927">
                  <c:v>296</c:v>
                </c:pt>
                <c:pt idx="928">
                  <c:v>296</c:v>
                </c:pt>
                <c:pt idx="929">
                  <c:v>296</c:v>
                </c:pt>
                <c:pt idx="930">
                  <c:v>296.7</c:v>
                </c:pt>
                <c:pt idx="931">
                  <c:v>290.8</c:v>
                </c:pt>
                <c:pt idx="932">
                  <c:v>278.60000000000002</c:v>
                </c:pt>
                <c:pt idx="933">
                  <c:v>281.2</c:v>
                </c:pt>
                <c:pt idx="934">
                  <c:v>281.2</c:v>
                </c:pt>
                <c:pt idx="935">
                  <c:v>281.2</c:v>
                </c:pt>
                <c:pt idx="936">
                  <c:v>281.2</c:v>
                </c:pt>
                <c:pt idx="937">
                  <c:v>282.8</c:v>
                </c:pt>
                <c:pt idx="938">
                  <c:v>282.39999999999998</c:v>
                </c:pt>
                <c:pt idx="939">
                  <c:v>282.39999999999998</c:v>
                </c:pt>
                <c:pt idx="940">
                  <c:v>282.8</c:v>
                </c:pt>
                <c:pt idx="941">
                  <c:v>286.5</c:v>
                </c:pt>
                <c:pt idx="942">
                  <c:v>286.5</c:v>
                </c:pt>
                <c:pt idx="943">
                  <c:v>286.5</c:v>
                </c:pt>
                <c:pt idx="944">
                  <c:v>289.39999999999998</c:v>
                </c:pt>
                <c:pt idx="945">
                  <c:v>290.7</c:v>
                </c:pt>
                <c:pt idx="946">
                  <c:v>292.8</c:v>
                </c:pt>
                <c:pt idx="947">
                  <c:v>293.3</c:v>
                </c:pt>
                <c:pt idx="948">
                  <c:v>292.89999999999998</c:v>
                </c:pt>
                <c:pt idx="949">
                  <c:v>292.89999999999998</c:v>
                </c:pt>
                <c:pt idx="950">
                  <c:v>292.92674808349</c:v>
                </c:pt>
                <c:pt idx="951">
                  <c:v>293.46676440212002</c:v>
                </c:pt>
                <c:pt idx="952">
                  <c:v>298.39367519629997</c:v>
                </c:pt>
                <c:pt idx="953">
                  <c:v>304.43472676512999</c:v>
                </c:pt>
                <c:pt idx="954">
                  <c:v>307.54198242472</c:v>
                </c:pt>
                <c:pt idx="955">
                  <c:v>309.87881865022996</c:v>
                </c:pt>
                <c:pt idx="956">
                  <c:v>309.87924628299999</c:v>
                </c:pt>
                <c:pt idx="957">
                  <c:v>309.87967391635999</c:v>
                </c:pt>
                <c:pt idx="958">
                  <c:v>309.13588832784001</c:v>
                </c:pt>
                <c:pt idx="959">
                  <c:v>310.62272993585998</c:v>
                </c:pt>
                <c:pt idx="960">
                  <c:v>309.18877116537999</c:v>
                </c:pt>
                <c:pt idx="961">
                  <c:v>305.15077508962003</c:v>
                </c:pt>
                <c:pt idx="962">
                  <c:v>303.60367286594999</c:v>
                </c:pt>
                <c:pt idx="963">
                  <c:v>303.60410398315997</c:v>
                </c:pt>
                <c:pt idx="964">
                  <c:v>303.60453510099001</c:v>
                </c:pt>
                <c:pt idx="965">
                  <c:v>306.44652250526002</c:v>
                </c:pt>
                <c:pt idx="966">
                  <c:v>310.51783003785999</c:v>
                </c:pt>
                <c:pt idx="967">
                  <c:v>306.50837413355998</c:v>
                </c:pt>
                <c:pt idx="968">
                  <c:v>306.92749061926997</c:v>
                </c:pt>
                <c:pt idx="969">
                  <c:v>298.62362567678002</c:v>
                </c:pt>
                <c:pt idx="970">
                  <c:v>298.62406465351</c:v>
                </c:pt>
                <c:pt idx="971">
                  <c:v>298.62450363088999</c:v>
                </c:pt>
                <c:pt idx="972">
                  <c:v>293.90749965517</c:v>
                </c:pt>
                <c:pt idx="973">
                  <c:v>293.24388297262999</c:v>
                </c:pt>
                <c:pt idx="974">
                  <c:v>293.24432577088999</c:v>
                </c:pt>
                <c:pt idx="975">
                  <c:v>292.67048767955998</c:v>
                </c:pt>
                <c:pt idx="976">
                  <c:v>292.3316776895</c:v>
                </c:pt>
                <c:pt idx="977">
                  <c:v>292.33213080359997</c:v>
                </c:pt>
                <c:pt idx="978">
                  <c:v>292.33258099507998</c:v>
                </c:pt>
                <c:pt idx="979">
                  <c:v>289.05826899507997</c:v>
                </c:pt>
                <c:pt idx="980">
                  <c:v>289.54103966305001</c:v>
                </c:pt>
                <c:pt idx="981">
                  <c:v>291.79892108588001</c:v>
                </c:pt>
                <c:pt idx="982">
                  <c:v>294.82981021730001</c:v>
                </c:pt>
                <c:pt idx="983">
                  <c:v>297.66716386188</c:v>
                </c:pt>
                <c:pt idx="984">
                  <c:v>297.66772645281998</c:v>
                </c:pt>
                <c:pt idx="985">
                  <c:v>297.66828606815</c:v>
                </c:pt>
                <c:pt idx="986">
                  <c:v>286.68499606588</c:v>
                </c:pt>
                <c:pt idx="987">
                  <c:v>291.90981291807998</c:v>
                </c:pt>
                <c:pt idx="988">
                  <c:v>289.67490176570999</c:v>
                </c:pt>
                <c:pt idx="989">
                  <c:v>286.73542859678997</c:v>
                </c:pt>
                <c:pt idx="990">
                  <c:v>281.50185900282997</c:v>
                </c:pt>
                <c:pt idx="991">
                  <c:v>281.50260216774001</c:v>
                </c:pt>
                <c:pt idx="992">
                  <c:v>281.50334533461</c:v>
                </c:pt>
                <c:pt idx="993">
                  <c:v>269.34906400033998</c:v>
                </c:pt>
                <c:pt idx="994">
                  <c:v>272.68926174300998</c:v>
                </c:pt>
                <c:pt idx="995">
                  <c:v>272.46056271296999</c:v>
                </c:pt>
                <c:pt idx="996">
                  <c:v>279.47548221389002</c:v>
                </c:pt>
                <c:pt idx="997">
                  <c:v>279.02097123715998</c:v>
                </c:pt>
                <c:pt idx="998">
                  <c:v>279.02167995042998</c:v>
                </c:pt>
                <c:pt idx="999">
                  <c:v>279.02238866549999</c:v>
                </c:pt>
                <c:pt idx="1000">
                  <c:v>277.87074607807</c:v>
                </c:pt>
                <c:pt idx="1001">
                  <c:v>273.99654987311999</c:v>
                </c:pt>
                <c:pt idx="1002">
                  <c:v>269.61383257968998</c:v>
                </c:pt>
                <c:pt idx="1003">
                  <c:v>270.19602320907001</c:v>
                </c:pt>
                <c:pt idx="1004">
                  <c:v>259.69377128100001</c:v>
                </c:pt>
                <c:pt idx="1005">
                  <c:v>259.69492432134996</c:v>
                </c:pt>
                <c:pt idx="1006">
                  <c:v>259.69607736680996</c:v>
                </c:pt>
                <c:pt idx="1007">
                  <c:v>245.92350362649998</c:v>
                </c:pt>
                <c:pt idx="1008">
                  <c:v>242.93407964953002</c:v>
                </c:pt>
                <c:pt idx="1009">
                  <c:v>252.47101083588001</c:v>
                </c:pt>
                <c:pt idx="1010">
                  <c:v>254.41208370849</c:v>
                </c:pt>
                <c:pt idx="1011">
                  <c:v>258.10989974217</c:v>
                </c:pt>
                <c:pt idx="1012">
                  <c:v>258.24287280032001</c:v>
                </c:pt>
                <c:pt idx="1013">
                  <c:v>258.24471407200002</c:v>
                </c:pt>
                <c:pt idx="1014">
                  <c:v>252.22718613034999</c:v>
                </c:pt>
                <c:pt idx="1015">
                  <c:v>255.41239931631</c:v>
                </c:pt>
                <c:pt idx="1016">
                  <c:v>255.70469326609</c:v>
                </c:pt>
                <c:pt idx="1017">
                  <c:v>257.24216120415002</c:v>
                </c:pt>
                <c:pt idx="1018">
                  <c:v>255.17390593143</c:v>
                </c:pt>
                <c:pt idx="1019">
                  <c:v>255.17572021789999</c:v>
                </c:pt>
                <c:pt idx="1020">
                  <c:v>255.17753451728001</c:v>
                </c:pt>
                <c:pt idx="1021">
                  <c:v>247.50617567725999</c:v>
                </c:pt>
                <c:pt idx="1022">
                  <c:v>241.95851532921</c:v>
                </c:pt>
                <c:pt idx="1023">
                  <c:v>239.75708723210002</c:v>
                </c:pt>
                <c:pt idx="1024">
                  <c:v>241.01669184858</c:v>
                </c:pt>
                <c:pt idx="1025">
                  <c:v>232.77121919024</c:v>
                </c:pt>
                <c:pt idx="1026">
                  <c:v>232.77309998169</c:v>
                </c:pt>
                <c:pt idx="1027">
                  <c:v>232.77498311607002</c:v>
                </c:pt>
                <c:pt idx="1028">
                  <c:v>230.95144484809001</c:v>
                </c:pt>
                <c:pt idx="1029">
                  <c:v>227.85305107331999</c:v>
                </c:pt>
                <c:pt idx="1030">
                  <c:v>232.22067051105998</c:v>
                </c:pt>
                <c:pt idx="1031">
                  <c:v>235.6901866609</c:v>
                </c:pt>
                <c:pt idx="1032">
                  <c:v>235.70409238191002</c:v>
                </c:pt>
                <c:pt idx="1033">
                  <c:v>235.70600394210001</c:v>
                </c:pt>
                <c:pt idx="1034">
                  <c:v>235.70791787486002</c:v>
                </c:pt>
                <c:pt idx="1035">
                  <c:v>231.64293919353</c:v>
                </c:pt>
                <c:pt idx="1036">
                  <c:v>230.85137125814998</c:v>
                </c:pt>
                <c:pt idx="1037">
                  <c:v>230.85327116494</c:v>
                </c:pt>
                <c:pt idx="1038">
                  <c:v>225.08125144306001</c:v>
                </c:pt>
                <c:pt idx="1039">
                  <c:v>216.32747694282</c:v>
                </c:pt>
                <c:pt idx="1040">
                  <c:v>216.32940295080999</c:v>
                </c:pt>
                <c:pt idx="1041">
                  <c:v>216.33131746602999</c:v>
                </c:pt>
                <c:pt idx="1042">
                  <c:v>207.89667189031002</c:v>
                </c:pt>
                <c:pt idx="1043">
                  <c:v>211.05595287503002</c:v>
                </c:pt>
                <c:pt idx="1044">
                  <c:v>217.18123140271999</c:v>
                </c:pt>
                <c:pt idx="1045">
                  <c:v>222.2706889566</c:v>
                </c:pt>
                <c:pt idx="1046">
                  <c:v>224.39120467420997</c:v>
                </c:pt>
                <c:pt idx="1047">
                  <c:v>224.39313668248002</c:v>
                </c:pt>
                <c:pt idx="1048">
                  <c:v>224.39507095132001</c:v>
                </c:pt>
                <c:pt idx="1049">
                  <c:v>219.07807462413999</c:v>
                </c:pt>
                <c:pt idx="1050">
                  <c:v>218.60194786299999</c:v>
                </c:pt>
                <c:pt idx="1051">
                  <c:v>216.08335175293001</c:v>
                </c:pt>
                <c:pt idx="1052">
                  <c:v>214.93304931653998</c:v>
                </c:pt>
                <c:pt idx="1053">
                  <c:v>214.93466991173</c:v>
                </c:pt>
                <c:pt idx="1054">
                  <c:v>214.93629266848998</c:v>
                </c:pt>
                <c:pt idx="1055">
                  <c:v>214.93791543750001</c:v>
                </c:pt>
                <c:pt idx="1056">
                  <c:v>215.25898969558</c:v>
                </c:pt>
                <c:pt idx="1057">
                  <c:v>219.33342476808002</c:v>
                </c:pt>
                <c:pt idx="1058">
                  <c:v>225.61258101237001</c:v>
                </c:pt>
                <c:pt idx="1059">
                  <c:v>228.43534410033999</c:v>
                </c:pt>
                <c:pt idx="1060">
                  <c:v>233.35247884398999</c:v>
                </c:pt>
                <c:pt idx="1061">
                  <c:v>233.35410064371999</c:v>
                </c:pt>
                <c:pt idx="1062">
                  <c:v>233.35572245472002</c:v>
                </c:pt>
                <c:pt idx="1063">
                  <c:v>237.30664252246999</c:v>
                </c:pt>
                <c:pt idx="1064">
                  <c:v>234.74840097794998</c:v>
                </c:pt>
                <c:pt idx="1065">
                  <c:v>233.72871026371999</c:v>
                </c:pt>
                <c:pt idx="1066">
                  <c:v>232.73748783908002</c:v>
                </c:pt>
                <c:pt idx="1067">
                  <c:v>232.784465901</c:v>
                </c:pt>
                <c:pt idx="1068">
                  <c:v>232.78513166457</c:v>
                </c:pt>
                <c:pt idx="1069">
                  <c:v>232.78654699817</c:v>
                </c:pt>
                <c:pt idx="1070">
                  <c:v>231.71526563674999</c:v>
                </c:pt>
                <c:pt idx="1071">
                  <c:v>233.32182403945001</c:v>
                </c:pt>
                <c:pt idx="1072">
                  <c:v>238.22339292163002</c:v>
                </c:pt>
                <c:pt idx="1073">
                  <c:v>241.05357735442999</c:v>
                </c:pt>
                <c:pt idx="1074">
                  <c:v>235.19686732295</c:v>
                </c:pt>
                <c:pt idx="1075">
                  <c:v>235.19760819308999</c:v>
                </c:pt>
                <c:pt idx="1076">
                  <c:v>235.19834906555002</c:v>
                </c:pt>
                <c:pt idx="1077">
                  <c:v>226.17065556989999</c:v>
                </c:pt>
                <c:pt idx="1078">
                  <c:v>231.89807685769</c:v>
                </c:pt>
                <c:pt idx="1079">
                  <c:v>226.07571444483</c:v>
                </c:pt>
                <c:pt idx="1080">
                  <c:v>226.07628415562999</c:v>
                </c:pt>
                <c:pt idx="1081">
                  <c:v>231.24902031449</c:v>
                </c:pt>
                <c:pt idx="1082">
                  <c:v>231.24954756226001</c:v>
                </c:pt>
                <c:pt idx="1083">
                  <c:v>231.25028524830998</c:v>
                </c:pt>
                <c:pt idx="1084">
                  <c:v>231.25102293672001</c:v>
                </c:pt>
                <c:pt idx="1085">
                  <c:v>236.49939902787</c:v>
                </c:pt>
                <c:pt idx="1086">
                  <c:v>239.16012605665</c:v>
                </c:pt>
                <c:pt idx="1087">
                  <c:v>240.46058076649999</c:v>
                </c:pt>
                <c:pt idx="1088">
                  <c:v>240.46113382582999</c:v>
                </c:pt>
                <c:pt idx="1089">
                  <c:v>240.46179990317</c:v>
                </c:pt>
                <c:pt idx="1090">
                  <c:v>240.46246598235999</c:v>
                </c:pt>
                <c:pt idx="1091">
                  <c:v>243.16531459711999</c:v>
                </c:pt>
                <c:pt idx="1092">
                  <c:v>244.79714595866</c:v>
                </c:pt>
                <c:pt idx="1093">
                  <c:v>244.87025707428</c:v>
                </c:pt>
                <c:pt idx="1094">
                  <c:v>246.39038469446001</c:v>
                </c:pt>
                <c:pt idx="1095">
                  <c:v>242.74685731394999</c:v>
                </c:pt>
                <c:pt idx="1096">
                  <c:v>242.74717288485999</c:v>
                </c:pt>
                <c:pt idx="1097">
                  <c:v>242.74748845619001</c:v>
                </c:pt>
                <c:pt idx="1098">
                  <c:v>241.84143831048002</c:v>
                </c:pt>
                <c:pt idx="1099">
                  <c:v>240.73775621212002</c:v>
                </c:pt>
                <c:pt idx="1100">
                  <c:v>233.53910267911999</c:v>
                </c:pt>
                <c:pt idx="1101">
                  <c:v>233.53943664003</c:v>
                </c:pt>
                <c:pt idx="1102">
                  <c:v>235.56626936116999</c:v>
                </c:pt>
                <c:pt idx="1103">
                  <c:v>235.56634709803001</c:v>
                </c:pt>
                <c:pt idx="1104">
                  <c:v>235.56660386535</c:v>
                </c:pt>
                <c:pt idx="1105">
                  <c:v>238.15092262804998</c:v>
                </c:pt>
                <c:pt idx="1106">
                  <c:v>230.71323830798002</c:v>
                </c:pt>
                <c:pt idx="1107">
                  <c:v>228.74487140124</c:v>
                </c:pt>
                <c:pt idx="1108">
                  <c:v>226.96726526873999</c:v>
                </c:pt>
                <c:pt idx="1109">
                  <c:v>226.62522333031001</c:v>
                </c:pt>
                <c:pt idx="1110">
                  <c:v>226.62554967062999</c:v>
                </c:pt>
                <c:pt idx="1111">
                  <c:v>226.62587601142999</c:v>
                </c:pt>
                <c:pt idx="1112">
                  <c:v>238.96117683294</c:v>
                </c:pt>
                <c:pt idx="1113">
                  <c:v>240.25418381272002</c:v>
                </c:pt>
                <c:pt idx="1114">
                  <c:v>245.65396867017</c:v>
                </c:pt>
                <c:pt idx="1115">
                  <c:v>245.74372817377997</c:v>
                </c:pt>
                <c:pt idx="1116">
                  <c:v>244.36965211770001</c:v>
                </c:pt>
                <c:pt idx="1117">
                  <c:v>244.36991114953</c:v>
                </c:pt>
                <c:pt idx="1118">
                  <c:v>244.37023616150998</c:v>
                </c:pt>
                <c:pt idx="1119">
                  <c:v>248.09381541650998</c:v>
                </c:pt>
                <c:pt idx="1120">
                  <c:v>246.70304118229001</c:v>
                </c:pt>
                <c:pt idx="1121">
                  <c:v>247.84224921665</c:v>
                </c:pt>
                <c:pt idx="1122">
                  <c:v>251.74055747615998</c:v>
                </c:pt>
                <c:pt idx="1123">
                  <c:v>252.82424771058001</c:v>
                </c:pt>
                <c:pt idx="1124">
                  <c:v>252.82449547834</c:v>
                </c:pt>
                <c:pt idx="1125">
                  <c:v>252.82480898071</c:v>
                </c:pt>
                <c:pt idx="1126">
                  <c:v>253.79132030173</c:v>
                </c:pt>
                <c:pt idx="1127">
                  <c:v>256.40974118737</c:v>
                </c:pt>
                <c:pt idx="1128">
                  <c:v>254.13574832077001</c:v>
                </c:pt>
                <c:pt idx="1129">
                  <c:v>257.42021906293002</c:v>
                </c:pt>
                <c:pt idx="1130">
                  <c:v>260.97448695678997</c:v>
                </c:pt>
                <c:pt idx="1131">
                  <c:v>260.97519680739003</c:v>
                </c:pt>
              </c:numCache>
            </c:numRef>
          </c:val>
          <c:smooth val="0"/>
          <c:extLst>
            <c:ext xmlns:c16="http://schemas.microsoft.com/office/drawing/2014/chart" uri="{C3380CC4-5D6E-409C-BE32-E72D297353CC}">
              <c16:uniqueId val="{00000000-FD17-452E-9E1D-BFD65E720113}"/>
            </c:ext>
          </c:extLst>
        </c:ser>
        <c:ser>
          <c:idx val="1"/>
          <c:order val="1"/>
          <c:tx>
            <c:strRef>
              <c:f>'benchmark comparison chart'!$S$1</c:f>
              <c:strCache>
                <c:ptCount val="1"/>
                <c:pt idx="0">
                  <c:v>BSE 500</c:v>
                </c:pt>
              </c:strCache>
            </c:strRef>
          </c:tx>
          <c:spPr>
            <a:ln w="22225" cap="rnd" cmpd="sng" algn="ctr">
              <a:solidFill>
                <a:schemeClr val="accent2"/>
              </a:solidFill>
              <a:round/>
            </a:ln>
            <a:effectLst/>
          </c:spPr>
          <c:marker>
            <c:symbol val="none"/>
          </c:marker>
          <c:cat>
            <c:numRef>
              <c:f>'benchmark comparison chart'!$Q$2:$Q$1133</c:f>
              <c:numCache>
                <c:formatCode>d\-mmm\-yy</c:formatCode>
                <c:ptCount val="1132"/>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pt idx="1101">
                  <c:v>45778</c:v>
                </c:pt>
                <c:pt idx="1102">
                  <c:v>45779</c:v>
                </c:pt>
                <c:pt idx="1103">
                  <c:v>45780</c:v>
                </c:pt>
                <c:pt idx="1104">
                  <c:v>45781</c:v>
                </c:pt>
                <c:pt idx="1105">
                  <c:v>45782</c:v>
                </c:pt>
                <c:pt idx="1106">
                  <c:v>45783</c:v>
                </c:pt>
                <c:pt idx="1107">
                  <c:v>45784</c:v>
                </c:pt>
                <c:pt idx="1108">
                  <c:v>45785</c:v>
                </c:pt>
                <c:pt idx="1109">
                  <c:v>45786</c:v>
                </c:pt>
                <c:pt idx="1110">
                  <c:v>45787</c:v>
                </c:pt>
                <c:pt idx="1111">
                  <c:v>45788</c:v>
                </c:pt>
                <c:pt idx="1112">
                  <c:v>45789</c:v>
                </c:pt>
                <c:pt idx="1113">
                  <c:v>45790</c:v>
                </c:pt>
                <c:pt idx="1114">
                  <c:v>45791</c:v>
                </c:pt>
                <c:pt idx="1115">
                  <c:v>45792</c:v>
                </c:pt>
                <c:pt idx="1116">
                  <c:v>45793</c:v>
                </c:pt>
                <c:pt idx="1117">
                  <c:v>45794</c:v>
                </c:pt>
                <c:pt idx="1118">
                  <c:v>45795</c:v>
                </c:pt>
                <c:pt idx="1119">
                  <c:v>45796</c:v>
                </c:pt>
                <c:pt idx="1120">
                  <c:v>45797</c:v>
                </c:pt>
                <c:pt idx="1121">
                  <c:v>45798</c:v>
                </c:pt>
                <c:pt idx="1122">
                  <c:v>45799</c:v>
                </c:pt>
                <c:pt idx="1123">
                  <c:v>45800</c:v>
                </c:pt>
                <c:pt idx="1124">
                  <c:v>45801</c:v>
                </c:pt>
                <c:pt idx="1125">
                  <c:v>45802</c:v>
                </c:pt>
                <c:pt idx="1126">
                  <c:v>45803</c:v>
                </c:pt>
                <c:pt idx="1127">
                  <c:v>45804</c:v>
                </c:pt>
                <c:pt idx="1128">
                  <c:v>45805</c:v>
                </c:pt>
                <c:pt idx="1129">
                  <c:v>45806</c:v>
                </c:pt>
                <c:pt idx="1130">
                  <c:v>45807</c:v>
                </c:pt>
                <c:pt idx="1131">
                  <c:v>45808</c:v>
                </c:pt>
              </c:numCache>
            </c:numRef>
          </c:cat>
          <c:val>
            <c:numRef>
              <c:f>'benchmark comparison chart'!$S$2:$S$1133</c:f>
              <c:numCache>
                <c:formatCode>0.0</c:formatCode>
                <c:ptCount val="1132"/>
                <c:pt idx="0">
                  <c:v>100</c:v>
                </c:pt>
                <c:pt idx="1">
                  <c:v>99.1</c:v>
                </c:pt>
                <c:pt idx="2">
                  <c:v>100.1</c:v>
                </c:pt>
                <c:pt idx="3">
                  <c:v>99.3</c:v>
                </c:pt>
                <c:pt idx="4">
                  <c:v>99.3</c:v>
                </c:pt>
                <c:pt idx="5">
                  <c:v>99.3</c:v>
                </c:pt>
                <c:pt idx="6">
                  <c:v>99</c:v>
                </c:pt>
                <c:pt idx="7">
                  <c:v>99</c:v>
                </c:pt>
                <c:pt idx="8">
                  <c:v>96.6</c:v>
                </c:pt>
                <c:pt idx="9">
                  <c:v>96.7</c:v>
                </c:pt>
                <c:pt idx="10">
                  <c:v>95.1</c:v>
                </c:pt>
                <c:pt idx="11">
                  <c:v>95.1</c:v>
                </c:pt>
                <c:pt idx="12">
                  <c:v>95.1</c:v>
                </c:pt>
                <c:pt idx="13">
                  <c:v>94</c:v>
                </c:pt>
                <c:pt idx="14">
                  <c:v>93.1</c:v>
                </c:pt>
                <c:pt idx="15">
                  <c:v>92.6</c:v>
                </c:pt>
                <c:pt idx="16">
                  <c:v>90.5</c:v>
                </c:pt>
                <c:pt idx="17">
                  <c:v>90.6</c:v>
                </c:pt>
                <c:pt idx="18">
                  <c:v>90.6</c:v>
                </c:pt>
                <c:pt idx="19">
                  <c:v>90.6</c:v>
                </c:pt>
                <c:pt idx="20">
                  <c:v>91.2</c:v>
                </c:pt>
                <c:pt idx="21">
                  <c:v>93.6</c:v>
                </c:pt>
                <c:pt idx="22">
                  <c:v>93.6</c:v>
                </c:pt>
                <c:pt idx="23">
                  <c:v>91.1</c:v>
                </c:pt>
                <c:pt idx="24">
                  <c:v>93.4</c:v>
                </c:pt>
                <c:pt idx="25">
                  <c:v>93.4</c:v>
                </c:pt>
                <c:pt idx="26">
                  <c:v>93.4</c:v>
                </c:pt>
                <c:pt idx="27">
                  <c:v>93</c:v>
                </c:pt>
                <c:pt idx="28">
                  <c:v>92.4</c:v>
                </c:pt>
                <c:pt idx="29">
                  <c:v>91.4</c:v>
                </c:pt>
                <c:pt idx="30">
                  <c:v>92.4</c:v>
                </c:pt>
                <c:pt idx="31">
                  <c:v>93.4</c:v>
                </c:pt>
                <c:pt idx="32">
                  <c:v>93.4</c:v>
                </c:pt>
                <c:pt idx="33">
                  <c:v>93.4</c:v>
                </c:pt>
                <c:pt idx="34">
                  <c:v>95.3</c:v>
                </c:pt>
                <c:pt idx="35">
                  <c:v>95.1</c:v>
                </c:pt>
                <c:pt idx="36">
                  <c:v>94.9</c:v>
                </c:pt>
                <c:pt idx="37">
                  <c:v>95.4</c:v>
                </c:pt>
                <c:pt idx="38">
                  <c:v>94.8</c:v>
                </c:pt>
                <c:pt idx="39">
                  <c:v>94.8</c:v>
                </c:pt>
                <c:pt idx="40">
                  <c:v>94.8</c:v>
                </c:pt>
                <c:pt idx="41">
                  <c:v>94.7</c:v>
                </c:pt>
                <c:pt idx="42">
                  <c:v>93.9</c:v>
                </c:pt>
                <c:pt idx="43">
                  <c:v>93.6</c:v>
                </c:pt>
                <c:pt idx="44">
                  <c:v>94.2</c:v>
                </c:pt>
                <c:pt idx="45">
                  <c:v>92.9</c:v>
                </c:pt>
                <c:pt idx="46">
                  <c:v>92.9</c:v>
                </c:pt>
                <c:pt idx="47">
                  <c:v>92.9</c:v>
                </c:pt>
                <c:pt idx="48">
                  <c:v>90.4</c:v>
                </c:pt>
                <c:pt idx="49">
                  <c:v>90.2</c:v>
                </c:pt>
                <c:pt idx="50">
                  <c:v>90.2</c:v>
                </c:pt>
                <c:pt idx="51">
                  <c:v>88.3</c:v>
                </c:pt>
                <c:pt idx="52">
                  <c:v>87.7</c:v>
                </c:pt>
                <c:pt idx="53">
                  <c:v>87.7</c:v>
                </c:pt>
                <c:pt idx="54">
                  <c:v>87.7</c:v>
                </c:pt>
                <c:pt idx="55">
                  <c:v>87.3</c:v>
                </c:pt>
                <c:pt idx="56">
                  <c:v>89.3</c:v>
                </c:pt>
                <c:pt idx="57">
                  <c:v>88</c:v>
                </c:pt>
                <c:pt idx="58">
                  <c:v>88.9</c:v>
                </c:pt>
                <c:pt idx="59">
                  <c:v>89.9</c:v>
                </c:pt>
                <c:pt idx="60">
                  <c:v>89.9</c:v>
                </c:pt>
                <c:pt idx="61">
                  <c:v>89.9</c:v>
                </c:pt>
                <c:pt idx="62">
                  <c:v>90.7</c:v>
                </c:pt>
                <c:pt idx="63">
                  <c:v>90.8</c:v>
                </c:pt>
                <c:pt idx="64">
                  <c:v>90.5</c:v>
                </c:pt>
                <c:pt idx="65">
                  <c:v>90.3</c:v>
                </c:pt>
                <c:pt idx="66">
                  <c:v>90.4</c:v>
                </c:pt>
                <c:pt idx="67">
                  <c:v>90.4</c:v>
                </c:pt>
                <c:pt idx="68">
                  <c:v>90.4</c:v>
                </c:pt>
                <c:pt idx="69">
                  <c:v>90.9</c:v>
                </c:pt>
                <c:pt idx="70">
                  <c:v>90.8</c:v>
                </c:pt>
                <c:pt idx="71">
                  <c:v>92</c:v>
                </c:pt>
                <c:pt idx="72">
                  <c:v>92.9</c:v>
                </c:pt>
                <c:pt idx="73">
                  <c:v>93.3</c:v>
                </c:pt>
                <c:pt idx="74">
                  <c:v>93.3</c:v>
                </c:pt>
                <c:pt idx="75">
                  <c:v>93.3</c:v>
                </c:pt>
                <c:pt idx="76">
                  <c:v>93.7</c:v>
                </c:pt>
                <c:pt idx="77">
                  <c:v>93</c:v>
                </c:pt>
                <c:pt idx="78">
                  <c:v>92.7</c:v>
                </c:pt>
                <c:pt idx="79">
                  <c:v>92.5</c:v>
                </c:pt>
                <c:pt idx="80">
                  <c:v>93.1</c:v>
                </c:pt>
                <c:pt idx="81">
                  <c:v>93.1</c:v>
                </c:pt>
                <c:pt idx="82">
                  <c:v>93.1</c:v>
                </c:pt>
                <c:pt idx="83">
                  <c:v>94.4</c:v>
                </c:pt>
                <c:pt idx="84">
                  <c:v>94.9</c:v>
                </c:pt>
                <c:pt idx="85">
                  <c:v>95.6</c:v>
                </c:pt>
                <c:pt idx="86">
                  <c:v>96.4</c:v>
                </c:pt>
                <c:pt idx="87">
                  <c:v>96.8</c:v>
                </c:pt>
                <c:pt idx="88">
                  <c:v>96.8</c:v>
                </c:pt>
                <c:pt idx="89">
                  <c:v>96.8</c:v>
                </c:pt>
                <c:pt idx="90">
                  <c:v>96.5</c:v>
                </c:pt>
                <c:pt idx="91">
                  <c:v>95.5</c:v>
                </c:pt>
                <c:pt idx="92">
                  <c:v>96.4</c:v>
                </c:pt>
                <c:pt idx="93">
                  <c:v>97.8</c:v>
                </c:pt>
                <c:pt idx="94">
                  <c:v>99.1</c:v>
                </c:pt>
                <c:pt idx="95">
                  <c:v>99.1</c:v>
                </c:pt>
                <c:pt idx="96">
                  <c:v>99.1</c:v>
                </c:pt>
                <c:pt idx="97">
                  <c:v>100.4</c:v>
                </c:pt>
                <c:pt idx="98">
                  <c:v>100.5</c:v>
                </c:pt>
                <c:pt idx="99">
                  <c:v>100.6</c:v>
                </c:pt>
                <c:pt idx="100">
                  <c:v>100.7</c:v>
                </c:pt>
                <c:pt idx="101">
                  <c:v>100.7</c:v>
                </c:pt>
                <c:pt idx="102">
                  <c:v>100.7</c:v>
                </c:pt>
                <c:pt idx="103">
                  <c:v>100.7</c:v>
                </c:pt>
                <c:pt idx="104">
                  <c:v>101.4</c:v>
                </c:pt>
                <c:pt idx="105">
                  <c:v>101.4</c:v>
                </c:pt>
                <c:pt idx="106">
                  <c:v>101.4</c:v>
                </c:pt>
                <c:pt idx="107">
                  <c:v>102.2</c:v>
                </c:pt>
                <c:pt idx="108">
                  <c:v>102.5</c:v>
                </c:pt>
                <c:pt idx="109">
                  <c:v>102.5</c:v>
                </c:pt>
                <c:pt idx="110">
                  <c:v>102.5</c:v>
                </c:pt>
                <c:pt idx="111">
                  <c:v>102.5</c:v>
                </c:pt>
                <c:pt idx="112">
                  <c:v>103.5</c:v>
                </c:pt>
                <c:pt idx="113">
                  <c:v>104.2</c:v>
                </c:pt>
                <c:pt idx="114">
                  <c:v>104.4</c:v>
                </c:pt>
                <c:pt idx="115">
                  <c:v>103.3</c:v>
                </c:pt>
                <c:pt idx="116">
                  <c:v>103.3</c:v>
                </c:pt>
                <c:pt idx="117">
                  <c:v>103.3</c:v>
                </c:pt>
                <c:pt idx="118">
                  <c:v>101.7</c:v>
                </c:pt>
                <c:pt idx="119">
                  <c:v>102.3</c:v>
                </c:pt>
                <c:pt idx="120">
                  <c:v>102.6</c:v>
                </c:pt>
                <c:pt idx="121">
                  <c:v>102.3</c:v>
                </c:pt>
                <c:pt idx="122">
                  <c:v>102.6</c:v>
                </c:pt>
                <c:pt idx="123">
                  <c:v>102.6</c:v>
                </c:pt>
                <c:pt idx="124">
                  <c:v>102.6</c:v>
                </c:pt>
                <c:pt idx="125">
                  <c:v>101.5</c:v>
                </c:pt>
                <c:pt idx="126">
                  <c:v>103.9</c:v>
                </c:pt>
                <c:pt idx="127">
                  <c:v>103.9</c:v>
                </c:pt>
                <c:pt idx="128">
                  <c:v>103.1</c:v>
                </c:pt>
                <c:pt idx="129">
                  <c:v>103</c:v>
                </c:pt>
                <c:pt idx="130">
                  <c:v>103</c:v>
                </c:pt>
                <c:pt idx="131">
                  <c:v>103</c:v>
                </c:pt>
                <c:pt idx="132">
                  <c:v>103.6</c:v>
                </c:pt>
                <c:pt idx="133">
                  <c:v>103.8</c:v>
                </c:pt>
                <c:pt idx="134">
                  <c:v>103.8</c:v>
                </c:pt>
                <c:pt idx="135">
                  <c:v>104.6</c:v>
                </c:pt>
                <c:pt idx="136">
                  <c:v>104.8</c:v>
                </c:pt>
                <c:pt idx="137">
                  <c:v>104.8</c:v>
                </c:pt>
                <c:pt idx="138">
                  <c:v>104.8</c:v>
                </c:pt>
                <c:pt idx="139">
                  <c:v>105.6</c:v>
                </c:pt>
                <c:pt idx="140">
                  <c:v>106.2</c:v>
                </c:pt>
                <c:pt idx="141">
                  <c:v>105.9</c:v>
                </c:pt>
                <c:pt idx="142">
                  <c:v>105.6</c:v>
                </c:pt>
                <c:pt idx="143">
                  <c:v>103.3</c:v>
                </c:pt>
                <c:pt idx="144">
                  <c:v>103.3</c:v>
                </c:pt>
                <c:pt idx="145">
                  <c:v>103.3</c:v>
                </c:pt>
                <c:pt idx="146">
                  <c:v>103.6</c:v>
                </c:pt>
                <c:pt idx="147">
                  <c:v>104.8</c:v>
                </c:pt>
                <c:pt idx="148">
                  <c:v>104.1</c:v>
                </c:pt>
                <c:pt idx="149">
                  <c:v>104</c:v>
                </c:pt>
                <c:pt idx="150">
                  <c:v>102.1</c:v>
                </c:pt>
                <c:pt idx="151">
                  <c:v>102.1</c:v>
                </c:pt>
                <c:pt idx="152">
                  <c:v>102.1</c:v>
                </c:pt>
                <c:pt idx="153">
                  <c:v>99.8</c:v>
                </c:pt>
                <c:pt idx="154">
                  <c:v>99.8</c:v>
                </c:pt>
                <c:pt idx="155">
                  <c:v>99.1</c:v>
                </c:pt>
                <c:pt idx="156">
                  <c:v>99</c:v>
                </c:pt>
                <c:pt idx="157">
                  <c:v>100.5</c:v>
                </c:pt>
                <c:pt idx="158">
                  <c:v>100.5</c:v>
                </c:pt>
                <c:pt idx="159">
                  <c:v>100.5</c:v>
                </c:pt>
                <c:pt idx="160">
                  <c:v>99.2</c:v>
                </c:pt>
                <c:pt idx="161">
                  <c:v>101.5</c:v>
                </c:pt>
                <c:pt idx="162">
                  <c:v>101.5</c:v>
                </c:pt>
                <c:pt idx="163">
                  <c:v>102</c:v>
                </c:pt>
                <c:pt idx="164">
                  <c:v>101.9</c:v>
                </c:pt>
                <c:pt idx="165">
                  <c:v>101.9</c:v>
                </c:pt>
                <c:pt idx="166">
                  <c:v>101.9</c:v>
                </c:pt>
                <c:pt idx="167">
                  <c:v>101.4</c:v>
                </c:pt>
                <c:pt idx="168">
                  <c:v>99.8</c:v>
                </c:pt>
                <c:pt idx="169">
                  <c:v>100.5</c:v>
                </c:pt>
                <c:pt idx="170">
                  <c:v>99.9</c:v>
                </c:pt>
                <c:pt idx="171">
                  <c:v>100.4</c:v>
                </c:pt>
                <c:pt idx="172">
                  <c:v>100.4</c:v>
                </c:pt>
                <c:pt idx="173">
                  <c:v>100.4</c:v>
                </c:pt>
                <c:pt idx="174">
                  <c:v>101.1</c:v>
                </c:pt>
                <c:pt idx="175">
                  <c:v>102.1</c:v>
                </c:pt>
                <c:pt idx="176">
                  <c:v>102.2</c:v>
                </c:pt>
                <c:pt idx="177">
                  <c:v>102.5</c:v>
                </c:pt>
                <c:pt idx="178">
                  <c:v>102.3</c:v>
                </c:pt>
                <c:pt idx="179">
                  <c:v>102.3</c:v>
                </c:pt>
                <c:pt idx="180">
                  <c:v>102.3</c:v>
                </c:pt>
                <c:pt idx="181">
                  <c:v>103.1</c:v>
                </c:pt>
                <c:pt idx="182">
                  <c:v>102.8</c:v>
                </c:pt>
                <c:pt idx="183">
                  <c:v>102.8</c:v>
                </c:pt>
                <c:pt idx="184">
                  <c:v>103.4</c:v>
                </c:pt>
                <c:pt idx="185">
                  <c:v>103.4</c:v>
                </c:pt>
                <c:pt idx="186">
                  <c:v>103.4</c:v>
                </c:pt>
                <c:pt idx="187">
                  <c:v>103.4</c:v>
                </c:pt>
                <c:pt idx="188">
                  <c:v>104.6</c:v>
                </c:pt>
                <c:pt idx="189">
                  <c:v>105.5</c:v>
                </c:pt>
                <c:pt idx="190">
                  <c:v>105.2</c:v>
                </c:pt>
                <c:pt idx="191">
                  <c:v>105.1</c:v>
                </c:pt>
                <c:pt idx="192">
                  <c:v>105.4</c:v>
                </c:pt>
                <c:pt idx="193">
                  <c:v>105.4</c:v>
                </c:pt>
                <c:pt idx="194">
                  <c:v>105.4</c:v>
                </c:pt>
                <c:pt idx="195">
                  <c:v>106</c:v>
                </c:pt>
                <c:pt idx="196">
                  <c:v>106</c:v>
                </c:pt>
                <c:pt idx="197">
                  <c:v>105.7</c:v>
                </c:pt>
                <c:pt idx="198">
                  <c:v>104.9</c:v>
                </c:pt>
                <c:pt idx="199">
                  <c:v>106.3</c:v>
                </c:pt>
                <c:pt idx="200">
                  <c:v>106.3</c:v>
                </c:pt>
                <c:pt idx="201">
                  <c:v>106.3</c:v>
                </c:pt>
                <c:pt idx="202">
                  <c:v>106.3</c:v>
                </c:pt>
                <c:pt idx="203">
                  <c:v>106.6</c:v>
                </c:pt>
                <c:pt idx="204">
                  <c:v>106.3</c:v>
                </c:pt>
                <c:pt idx="205">
                  <c:v>105.9</c:v>
                </c:pt>
                <c:pt idx="206">
                  <c:v>105.6</c:v>
                </c:pt>
                <c:pt idx="207">
                  <c:v>105.6</c:v>
                </c:pt>
                <c:pt idx="208">
                  <c:v>105.6</c:v>
                </c:pt>
                <c:pt idx="209">
                  <c:v>104.9</c:v>
                </c:pt>
                <c:pt idx="210">
                  <c:v>105.3</c:v>
                </c:pt>
                <c:pt idx="211">
                  <c:v>105.5</c:v>
                </c:pt>
                <c:pt idx="212">
                  <c:v>106.5</c:v>
                </c:pt>
                <c:pt idx="213">
                  <c:v>106.8</c:v>
                </c:pt>
                <c:pt idx="214">
                  <c:v>106.8</c:v>
                </c:pt>
                <c:pt idx="215">
                  <c:v>106.8</c:v>
                </c:pt>
                <c:pt idx="216">
                  <c:v>107.2</c:v>
                </c:pt>
                <c:pt idx="217">
                  <c:v>107.4</c:v>
                </c:pt>
                <c:pt idx="218">
                  <c:v>108.3</c:v>
                </c:pt>
                <c:pt idx="219">
                  <c:v>108.7</c:v>
                </c:pt>
                <c:pt idx="220">
                  <c:v>108.4</c:v>
                </c:pt>
                <c:pt idx="221">
                  <c:v>108.4</c:v>
                </c:pt>
                <c:pt idx="222">
                  <c:v>108.4</c:v>
                </c:pt>
                <c:pt idx="223">
                  <c:v>108.4</c:v>
                </c:pt>
                <c:pt idx="224">
                  <c:v>108.1</c:v>
                </c:pt>
                <c:pt idx="225">
                  <c:v>107.7</c:v>
                </c:pt>
                <c:pt idx="226">
                  <c:v>108</c:v>
                </c:pt>
                <c:pt idx="227">
                  <c:v>107.3</c:v>
                </c:pt>
                <c:pt idx="228">
                  <c:v>107.3</c:v>
                </c:pt>
                <c:pt idx="229">
                  <c:v>107.3</c:v>
                </c:pt>
                <c:pt idx="230">
                  <c:v>107.4</c:v>
                </c:pt>
                <c:pt idx="231">
                  <c:v>107.9</c:v>
                </c:pt>
                <c:pt idx="232">
                  <c:v>108.3</c:v>
                </c:pt>
                <c:pt idx="233">
                  <c:v>107.1</c:v>
                </c:pt>
                <c:pt idx="234">
                  <c:v>106.1</c:v>
                </c:pt>
                <c:pt idx="235">
                  <c:v>106.1</c:v>
                </c:pt>
                <c:pt idx="236">
                  <c:v>106.1</c:v>
                </c:pt>
                <c:pt idx="237">
                  <c:v>106.9</c:v>
                </c:pt>
                <c:pt idx="238">
                  <c:v>106.7</c:v>
                </c:pt>
                <c:pt idx="239">
                  <c:v>105.4</c:v>
                </c:pt>
                <c:pt idx="240">
                  <c:v>104.7</c:v>
                </c:pt>
                <c:pt idx="241">
                  <c:v>102.1</c:v>
                </c:pt>
                <c:pt idx="242">
                  <c:v>102.1</c:v>
                </c:pt>
                <c:pt idx="243">
                  <c:v>102.1</c:v>
                </c:pt>
                <c:pt idx="244">
                  <c:v>103.8</c:v>
                </c:pt>
                <c:pt idx="245">
                  <c:v>104.6</c:v>
                </c:pt>
                <c:pt idx="246">
                  <c:v>104.7</c:v>
                </c:pt>
                <c:pt idx="247">
                  <c:v>105.1</c:v>
                </c:pt>
                <c:pt idx="248">
                  <c:v>104.9</c:v>
                </c:pt>
                <c:pt idx="249">
                  <c:v>104.9</c:v>
                </c:pt>
                <c:pt idx="250">
                  <c:v>104.9</c:v>
                </c:pt>
                <c:pt idx="251">
                  <c:v>105.4</c:v>
                </c:pt>
                <c:pt idx="252">
                  <c:v>105.6</c:v>
                </c:pt>
                <c:pt idx="253">
                  <c:v>104.5</c:v>
                </c:pt>
                <c:pt idx="254">
                  <c:v>104.4</c:v>
                </c:pt>
                <c:pt idx="255">
                  <c:v>103.6</c:v>
                </c:pt>
                <c:pt idx="256">
                  <c:v>103.6</c:v>
                </c:pt>
                <c:pt idx="257">
                  <c:v>103.6</c:v>
                </c:pt>
                <c:pt idx="258">
                  <c:v>104.8</c:v>
                </c:pt>
                <c:pt idx="259">
                  <c:v>104</c:v>
                </c:pt>
                <c:pt idx="260">
                  <c:v>103.8</c:v>
                </c:pt>
                <c:pt idx="261">
                  <c:v>103.7</c:v>
                </c:pt>
                <c:pt idx="262">
                  <c:v>104.1</c:v>
                </c:pt>
                <c:pt idx="263">
                  <c:v>104.1</c:v>
                </c:pt>
                <c:pt idx="264">
                  <c:v>104.1</c:v>
                </c:pt>
                <c:pt idx="265">
                  <c:v>103.9</c:v>
                </c:pt>
                <c:pt idx="266">
                  <c:v>104.5</c:v>
                </c:pt>
                <c:pt idx="267">
                  <c:v>105</c:v>
                </c:pt>
                <c:pt idx="268">
                  <c:v>104.7</c:v>
                </c:pt>
                <c:pt idx="269">
                  <c:v>104.2</c:v>
                </c:pt>
                <c:pt idx="270">
                  <c:v>104.2</c:v>
                </c:pt>
                <c:pt idx="271">
                  <c:v>104.2</c:v>
                </c:pt>
                <c:pt idx="272">
                  <c:v>104.6</c:v>
                </c:pt>
                <c:pt idx="273">
                  <c:v>104.5</c:v>
                </c:pt>
                <c:pt idx="274">
                  <c:v>103</c:v>
                </c:pt>
                <c:pt idx="275">
                  <c:v>103</c:v>
                </c:pt>
                <c:pt idx="276">
                  <c:v>101</c:v>
                </c:pt>
                <c:pt idx="277">
                  <c:v>101</c:v>
                </c:pt>
                <c:pt idx="278">
                  <c:v>101</c:v>
                </c:pt>
                <c:pt idx="279">
                  <c:v>100.8</c:v>
                </c:pt>
                <c:pt idx="280">
                  <c:v>101.4</c:v>
                </c:pt>
                <c:pt idx="281">
                  <c:v>100.7</c:v>
                </c:pt>
                <c:pt idx="282">
                  <c:v>100.7</c:v>
                </c:pt>
                <c:pt idx="283">
                  <c:v>101.5</c:v>
                </c:pt>
                <c:pt idx="284">
                  <c:v>101.5</c:v>
                </c:pt>
                <c:pt idx="285">
                  <c:v>101.5</c:v>
                </c:pt>
                <c:pt idx="286">
                  <c:v>101.3</c:v>
                </c:pt>
                <c:pt idx="287">
                  <c:v>101.1</c:v>
                </c:pt>
                <c:pt idx="288">
                  <c:v>102</c:v>
                </c:pt>
                <c:pt idx="289">
                  <c:v>102</c:v>
                </c:pt>
                <c:pt idx="290">
                  <c:v>101.9</c:v>
                </c:pt>
                <c:pt idx="291">
                  <c:v>101.9</c:v>
                </c:pt>
                <c:pt idx="292">
                  <c:v>101.9</c:v>
                </c:pt>
                <c:pt idx="293">
                  <c:v>101.1</c:v>
                </c:pt>
                <c:pt idx="294">
                  <c:v>101.6</c:v>
                </c:pt>
                <c:pt idx="295">
                  <c:v>102.1</c:v>
                </c:pt>
                <c:pt idx="296">
                  <c:v>102.4</c:v>
                </c:pt>
                <c:pt idx="297">
                  <c:v>101.9</c:v>
                </c:pt>
                <c:pt idx="298">
                  <c:v>101.9</c:v>
                </c:pt>
                <c:pt idx="299">
                  <c:v>101.9</c:v>
                </c:pt>
                <c:pt idx="300">
                  <c:v>101.4</c:v>
                </c:pt>
                <c:pt idx="301">
                  <c:v>101.3</c:v>
                </c:pt>
                <c:pt idx="302">
                  <c:v>99.8</c:v>
                </c:pt>
                <c:pt idx="303">
                  <c:v>99.6</c:v>
                </c:pt>
                <c:pt idx="304">
                  <c:v>99.4</c:v>
                </c:pt>
                <c:pt idx="305">
                  <c:v>99.4</c:v>
                </c:pt>
                <c:pt idx="306">
                  <c:v>99.4</c:v>
                </c:pt>
                <c:pt idx="307">
                  <c:v>98.8</c:v>
                </c:pt>
                <c:pt idx="308">
                  <c:v>98.6</c:v>
                </c:pt>
                <c:pt idx="309">
                  <c:v>99.6</c:v>
                </c:pt>
                <c:pt idx="310">
                  <c:v>99.1</c:v>
                </c:pt>
                <c:pt idx="311">
                  <c:v>100.3</c:v>
                </c:pt>
                <c:pt idx="312">
                  <c:v>100.3</c:v>
                </c:pt>
                <c:pt idx="313">
                  <c:v>100.3</c:v>
                </c:pt>
                <c:pt idx="314">
                  <c:v>101.1</c:v>
                </c:pt>
                <c:pt idx="315">
                  <c:v>101.1</c:v>
                </c:pt>
                <c:pt idx="316">
                  <c:v>101.4</c:v>
                </c:pt>
                <c:pt idx="317">
                  <c:v>100.6</c:v>
                </c:pt>
                <c:pt idx="318">
                  <c:v>99.7</c:v>
                </c:pt>
                <c:pt idx="319">
                  <c:v>99.7</c:v>
                </c:pt>
                <c:pt idx="320">
                  <c:v>99.7</c:v>
                </c:pt>
                <c:pt idx="321">
                  <c:v>98.2</c:v>
                </c:pt>
                <c:pt idx="322">
                  <c:v>97.6</c:v>
                </c:pt>
                <c:pt idx="323">
                  <c:v>97.3</c:v>
                </c:pt>
                <c:pt idx="324">
                  <c:v>97.4</c:v>
                </c:pt>
                <c:pt idx="325">
                  <c:v>98</c:v>
                </c:pt>
                <c:pt idx="326">
                  <c:v>98</c:v>
                </c:pt>
                <c:pt idx="327">
                  <c:v>98</c:v>
                </c:pt>
                <c:pt idx="328">
                  <c:v>97.3</c:v>
                </c:pt>
                <c:pt idx="329">
                  <c:v>97.9</c:v>
                </c:pt>
                <c:pt idx="330">
                  <c:v>98.2</c:v>
                </c:pt>
                <c:pt idx="331">
                  <c:v>97.9</c:v>
                </c:pt>
                <c:pt idx="332">
                  <c:v>97</c:v>
                </c:pt>
                <c:pt idx="333">
                  <c:v>97</c:v>
                </c:pt>
                <c:pt idx="334">
                  <c:v>97</c:v>
                </c:pt>
                <c:pt idx="335">
                  <c:v>96.9</c:v>
                </c:pt>
                <c:pt idx="336">
                  <c:v>96.6</c:v>
                </c:pt>
                <c:pt idx="337">
                  <c:v>97.5</c:v>
                </c:pt>
                <c:pt idx="338">
                  <c:v>97.5</c:v>
                </c:pt>
                <c:pt idx="339">
                  <c:v>98.9</c:v>
                </c:pt>
                <c:pt idx="340">
                  <c:v>98.9</c:v>
                </c:pt>
                <c:pt idx="341">
                  <c:v>98.9</c:v>
                </c:pt>
                <c:pt idx="342">
                  <c:v>99.2</c:v>
                </c:pt>
                <c:pt idx="343">
                  <c:v>99.2</c:v>
                </c:pt>
                <c:pt idx="344">
                  <c:v>99.9</c:v>
                </c:pt>
                <c:pt idx="345">
                  <c:v>100.3</c:v>
                </c:pt>
                <c:pt idx="346">
                  <c:v>100.3</c:v>
                </c:pt>
                <c:pt idx="347">
                  <c:v>100.3</c:v>
                </c:pt>
                <c:pt idx="348">
                  <c:v>100.3</c:v>
                </c:pt>
                <c:pt idx="349">
                  <c:v>100.5</c:v>
                </c:pt>
                <c:pt idx="350">
                  <c:v>101.1</c:v>
                </c:pt>
                <c:pt idx="351">
                  <c:v>101.5</c:v>
                </c:pt>
                <c:pt idx="352">
                  <c:v>101.6</c:v>
                </c:pt>
                <c:pt idx="353">
                  <c:v>101.6</c:v>
                </c:pt>
                <c:pt idx="354">
                  <c:v>101.6</c:v>
                </c:pt>
                <c:pt idx="355">
                  <c:v>101.6</c:v>
                </c:pt>
                <c:pt idx="356">
                  <c:v>101.3</c:v>
                </c:pt>
                <c:pt idx="357">
                  <c:v>101.2</c:v>
                </c:pt>
                <c:pt idx="358">
                  <c:v>101</c:v>
                </c:pt>
                <c:pt idx="359">
                  <c:v>101</c:v>
                </c:pt>
                <c:pt idx="360">
                  <c:v>100.9</c:v>
                </c:pt>
                <c:pt idx="361">
                  <c:v>100.9</c:v>
                </c:pt>
                <c:pt idx="362">
                  <c:v>100.9</c:v>
                </c:pt>
                <c:pt idx="363">
                  <c:v>101.5</c:v>
                </c:pt>
                <c:pt idx="364">
                  <c:v>101.6</c:v>
                </c:pt>
                <c:pt idx="365">
                  <c:v>101.9</c:v>
                </c:pt>
                <c:pt idx="366">
                  <c:v>102.5</c:v>
                </c:pt>
                <c:pt idx="367">
                  <c:v>103.5</c:v>
                </c:pt>
                <c:pt idx="368">
                  <c:v>103.5</c:v>
                </c:pt>
                <c:pt idx="369">
                  <c:v>103.5</c:v>
                </c:pt>
                <c:pt idx="370">
                  <c:v>103.5</c:v>
                </c:pt>
                <c:pt idx="371">
                  <c:v>104</c:v>
                </c:pt>
                <c:pt idx="372">
                  <c:v>103.9</c:v>
                </c:pt>
                <c:pt idx="373">
                  <c:v>104.7</c:v>
                </c:pt>
                <c:pt idx="374">
                  <c:v>103.9</c:v>
                </c:pt>
                <c:pt idx="375">
                  <c:v>103.9</c:v>
                </c:pt>
                <c:pt idx="376">
                  <c:v>103.9</c:v>
                </c:pt>
                <c:pt idx="377">
                  <c:v>104.9</c:v>
                </c:pt>
                <c:pt idx="378">
                  <c:v>104.8</c:v>
                </c:pt>
                <c:pt idx="379">
                  <c:v>105.2</c:v>
                </c:pt>
                <c:pt idx="380">
                  <c:v>105.3</c:v>
                </c:pt>
                <c:pt idx="381">
                  <c:v>105.2</c:v>
                </c:pt>
                <c:pt idx="382">
                  <c:v>105.2</c:v>
                </c:pt>
                <c:pt idx="383">
                  <c:v>105.2</c:v>
                </c:pt>
                <c:pt idx="384">
                  <c:v>105.7</c:v>
                </c:pt>
                <c:pt idx="385">
                  <c:v>105.5</c:v>
                </c:pt>
                <c:pt idx="386">
                  <c:v>105</c:v>
                </c:pt>
                <c:pt idx="387">
                  <c:v>104.6</c:v>
                </c:pt>
                <c:pt idx="388">
                  <c:v>104.9</c:v>
                </c:pt>
                <c:pt idx="389">
                  <c:v>104.9</c:v>
                </c:pt>
                <c:pt idx="390">
                  <c:v>104.9</c:v>
                </c:pt>
                <c:pt idx="391">
                  <c:v>105.5</c:v>
                </c:pt>
                <c:pt idx="392">
                  <c:v>105.8</c:v>
                </c:pt>
                <c:pt idx="393">
                  <c:v>105.6</c:v>
                </c:pt>
                <c:pt idx="394">
                  <c:v>105.9</c:v>
                </c:pt>
                <c:pt idx="395">
                  <c:v>106.8</c:v>
                </c:pt>
                <c:pt idx="396">
                  <c:v>106.8</c:v>
                </c:pt>
                <c:pt idx="397">
                  <c:v>106.8</c:v>
                </c:pt>
                <c:pt idx="398">
                  <c:v>107.4</c:v>
                </c:pt>
                <c:pt idx="399">
                  <c:v>107.5</c:v>
                </c:pt>
                <c:pt idx="400">
                  <c:v>107.4</c:v>
                </c:pt>
                <c:pt idx="401">
                  <c:v>107.3</c:v>
                </c:pt>
                <c:pt idx="402">
                  <c:v>107.7</c:v>
                </c:pt>
                <c:pt idx="403">
                  <c:v>107.7</c:v>
                </c:pt>
                <c:pt idx="404">
                  <c:v>107.7</c:v>
                </c:pt>
                <c:pt idx="405">
                  <c:v>108</c:v>
                </c:pt>
                <c:pt idx="406">
                  <c:v>108.2</c:v>
                </c:pt>
                <c:pt idx="407">
                  <c:v>109</c:v>
                </c:pt>
                <c:pt idx="408">
                  <c:v>108.5</c:v>
                </c:pt>
                <c:pt idx="409">
                  <c:v>108.2</c:v>
                </c:pt>
                <c:pt idx="410">
                  <c:v>108.2</c:v>
                </c:pt>
                <c:pt idx="411">
                  <c:v>108.2</c:v>
                </c:pt>
                <c:pt idx="412">
                  <c:v>108.5</c:v>
                </c:pt>
                <c:pt idx="413">
                  <c:v>109.3</c:v>
                </c:pt>
                <c:pt idx="414">
                  <c:v>109.6</c:v>
                </c:pt>
                <c:pt idx="415">
                  <c:v>109.4</c:v>
                </c:pt>
                <c:pt idx="416">
                  <c:v>110.2</c:v>
                </c:pt>
                <c:pt idx="417">
                  <c:v>110.2</c:v>
                </c:pt>
                <c:pt idx="418">
                  <c:v>110.2</c:v>
                </c:pt>
                <c:pt idx="419">
                  <c:v>110</c:v>
                </c:pt>
                <c:pt idx="420">
                  <c:v>110.3</c:v>
                </c:pt>
                <c:pt idx="421">
                  <c:v>110.7</c:v>
                </c:pt>
                <c:pt idx="422">
                  <c:v>110</c:v>
                </c:pt>
                <c:pt idx="423">
                  <c:v>109.1</c:v>
                </c:pt>
                <c:pt idx="424">
                  <c:v>109.1</c:v>
                </c:pt>
                <c:pt idx="425">
                  <c:v>109.1</c:v>
                </c:pt>
                <c:pt idx="426">
                  <c:v>109.5</c:v>
                </c:pt>
                <c:pt idx="427">
                  <c:v>110.1</c:v>
                </c:pt>
                <c:pt idx="428">
                  <c:v>110.9</c:v>
                </c:pt>
                <c:pt idx="429">
                  <c:v>110.9</c:v>
                </c:pt>
                <c:pt idx="430">
                  <c:v>112</c:v>
                </c:pt>
                <c:pt idx="431">
                  <c:v>112</c:v>
                </c:pt>
                <c:pt idx="432">
                  <c:v>112</c:v>
                </c:pt>
                <c:pt idx="433">
                  <c:v>112.6</c:v>
                </c:pt>
                <c:pt idx="434">
                  <c:v>112.8</c:v>
                </c:pt>
                <c:pt idx="435">
                  <c:v>113.1</c:v>
                </c:pt>
                <c:pt idx="436">
                  <c:v>113.8</c:v>
                </c:pt>
                <c:pt idx="437">
                  <c:v>112.9</c:v>
                </c:pt>
                <c:pt idx="438">
                  <c:v>112.9</c:v>
                </c:pt>
                <c:pt idx="439">
                  <c:v>112.9</c:v>
                </c:pt>
                <c:pt idx="440">
                  <c:v>112.8</c:v>
                </c:pt>
                <c:pt idx="441">
                  <c:v>113.5</c:v>
                </c:pt>
                <c:pt idx="442">
                  <c:v>113.4</c:v>
                </c:pt>
                <c:pt idx="443">
                  <c:v>113.3</c:v>
                </c:pt>
                <c:pt idx="444">
                  <c:v>114.3</c:v>
                </c:pt>
                <c:pt idx="445">
                  <c:v>114.3</c:v>
                </c:pt>
                <c:pt idx="446">
                  <c:v>114.3</c:v>
                </c:pt>
                <c:pt idx="447">
                  <c:v>115</c:v>
                </c:pt>
                <c:pt idx="448">
                  <c:v>115.1</c:v>
                </c:pt>
                <c:pt idx="449">
                  <c:v>115.6</c:v>
                </c:pt>
                <c:pt idx="450">
                  <c:v>116.2</c:v>
                </c:pt>
                <c:pt idx="451">
                  <c:v>115.3</c:v>
                </c:pt>
                <c:pt idx="452">
                  <c:v>115.3</c:v>
                </c:pt>
                <c:pt idx="453">
                  <c:v>115.3</c:v>
                </c:pt>
                <c:pt idx="454">
                  <c:v>115</c:v>
                </c:pt>
                <c:pt idx="455">
                  <c:v>115.2</c:v>
                </c:pt>
                <c:pt idx="456">
                  <c:v>115.8</c:v>
                </c:pt>
                <c:pt idx="457">
                  <c:v>115.4</c:v>
                </c:pt>
                <c:pt idx="458">
                  <c:v>115.6</c:v>
                </c:pt>
                <c:pt idx="459">
                  <c:v>115.6</c:v>
                </c:pt>
                <c:pt idx="460">
                  <c:v>115.6</c:v>
                </c:pt>
                <c:pt idx="461">
                  <c:v>116.4</c:v>
                </c:pt>
                <c:pt idx="462">
                  <c:v>116.3</c:v>
                </c:pt>
                <c:pt idx="463">
                  <c:v>115.1</c:v>
                </c:pt>
                <c:pt idx="464">
                  <c:v>114.5</c:v>
                </c:pt>
                <c:pt idx="465">
                  <c:v>115.3</c:v>
                </c:pt>
                <c:pt idx="466">
                  <c:v>115.3</c:v>
                </c:pt>
                <c:pt idx="467">
                  <c:v>115.3</c:v>
                </c:pt>
                <c:pt idx="468">
                  <c:v>115.7</c:v>
                </c:pt>
                <c:pt idx="469">
                  <c:v>115.7</c:v>
                </c:pt>
                <c:pt idx="470">
                  <c:v>116.1</c:v>
                </c:pt>
                <c:pt idx="471">
                  <c:v>115.7</c:v>
                </c:pt>
                <c:pt idx="472">
                  <c:v>115.2</c:v>
                </c:pt>
                <c:pt idx="473">
                  <c:v>115.2</c:v>
                </c:pt>
                <c:pt idx="474">
                  <c:v>115.2</c:v>
                </c:pt>
                <c:pt idx="475">
                  <c:v>114.9</c:v>
                </c:pt>
                <c:pt idx="476">
                  <c:v>114.9</c:v>
                </c:pt>
                <c:pt idx="477">
                  <c:v>115.1</c:v>
                </c:pt>
                <c:pt idx="478">
                  <c:v>114.8</c:v>
                </c:pt>
                <c:pt idx="479">
                  <c:v>114.5</c:v>
                </c:pt>
                <c:pt idx="480">
                  <c:v>114.5</c:v>
                </c:pt>
                <c:pt idx="481">
                  <c:v>114.5</c:v>
                </c:pt>
                <c:pt idx="482">
                  <c:v>115.2</c:v>
                </c:pt>
                <c:pt idx="483">
                  <c:v>115.5</c:v>
                </c:pt>
                <c:pt idx="484">
                  <c:v>115.9</c:v>
                </c:pt>
                <c:pt idx="485">
                  <c:v>115.7</c:v>
                </c:pt>
                <c:pt idx="486">
                  <c:v>115</c:v>
                </c:pt>
                <c:pt idx="487">
                  <c:v>115</c:v>
                </c:pt>
                <c:pt idx="488">
                  <c:v>115</c:v>
                </c:pt>
                <c:pt idx="489">
                  <c:v>115.3</c:v>
                </c:pt>
                <c:pt idx="490">
                  <c:v>115.7</c:v>
                </c:pt>
                <c:pt idx="491">
                  <c:v>116</c:v>
                </c:pt>
                <c:pt idx="492">
                  <c:v>115.7</c:v>
                </c:pt>
                <c:pt idx="493">
                  <c:v>116.7</c:v>
                </c:pt>
                <c:pt idx="494">
                  <c:v>116.7</c:v>
                </c:pt>
                <c:pt idx="495">
                  <c:v>116.7</c:v>
                </c:pt>
                <c:pt idx="496">
                  <c:v>117.3</c:v>
                </c:pt>
                <c:pt idx="497">
                  <c:v>117.9</c:v>
                </c:pt>
                <c:pt idx="498">
                  <c:v>118.1</c:v>
                </c:pt>
                <c:pt idx="499">
                  <c:v>118.7</c:v>
                </c:pt>
                <c:pt idx="500">
                  <c:v>119.4</c:v>
                </c:pt>
                <c:pt idx="501">
                  <c:v>119.4</c:v>
                </c:pt>
                <c:pt idx="502">
                  <c:v>119.4</c:v>
                </c:pt>
                <c:pt idx="503">
                  <c:v>120.5</c:v>
                </c:pt>
                <c:pt idx="504">
                  <c:v>119.3</c:v>
                </c:pt>
                <c:pt idx="505">
                  <c:v>119.7</c:v>
                </c:pt>
                <c:pt idx="506">
                  <c:v>120.2</c:v>
                </c:pt>
                <c:pt idx="507">
                  <c:v>120.7</c:v>
                </c:pt>
                <c:pt idx="508">
                  <c:v>120.7</c:v>
                </c:pt>
                <c:pt idx="509">
                  <c:v>120.7</c:v>
                </c:pt>
                <c:pt idx="510">
                  <c:v>120.3</c:v>
                </c:pt>
                <c:pt idx="511">
                  <c:v>120.3</c:v>
                </c:pt>
                <c:pt idx="512">
                  <c:v>119.2</c:v>
                </c:pt>
                <c:pt idx="513">
                  <c:v>118.2</c:v>
                </c:pt>
                <c:pt idx="514">
                  <c:v>117.9</c:v>
                </c:pt>
                <c:pt idx="515">
                  <c:v>117.9</c:v>
                </c:pt>
                <c:pt idx="516">
                  <c:v>117.9</c:v>
                </c:pt>
                <c:pt idx="517">
                  <c:v>118</c:v>
                </c:pt>
                <c:pt idx="518">
                  <c:v>118</c:v>
                </c:pt>
                <c:pt idx="519">
                  <c:v>118.4</c:v>
                </c:pt>
                <c:pt idx="520">
                  <c:v>117.3</c:v>
                </c:pt>
                <c:pt idx="521">
                  <c:v>118.1</c:v>
                </c:pt>
                <c:pt idx="522">
                  <c:v>118.1</c:v>
                </c:pt>
                <c:pt idx="523">
                  <c:v>118.1</c:v>
                </c:pt>
                <c:pt idx="524">
                  <c:v>118.1</c:v>
                </c:pt>
                <c:pt idx="525">
                  <c:v>117.8</c:v>
                </c:pt>
                <c:pt idx="526">
                  <c:v>116.9</c:v>
                </c:pt>
                <c:pt idx="527">
                  <c:v>117.4</c:v>
                </c:pt>
                <c:pt idx="528">
                  <c:v>118.1</c:v>
                </c:pt>
                <c:pt idx="529">
                  <c:v>118.1</c:v>
                </c:pt>
                <c:pt idx="530">
                  <c:v>118.1</c:v>
                </c:pt>
                <c:pt idx="531">
                  <c:v>116.9</c:v>
                </c:pt>
                <c:pt idx="532">
                  <c:v>118.1</c:v>
                </c:pt>
                <c:pt idx="533">
                  <c:v>118.8</c:v>
                </c:pt>
                <c:pt idx="534">
                  <c:v>119</c:v>
                </c:pt>
                <c:pt idx="535">
                  <c:v>118.8</c:v>
                </c:pt>
                <c:pt idx="536">
                  <c:v>118.8</c:v>
                </c:pt>
                <c:pt idx="537">
                  <c:v>118.8</c:v>
                </c:pt>
                <c:pt idx="538">
                  <c:v>118.8</c:v>
                </c:pt>
                <c:pt idx="539">
                  <c:v>119.3</c:v>
                </c:pt>
                <c:pt idx="540">
                  <c:v>118.4</c:v>
                </c:pt>
                <c:pt idx="541">
                  <c:v>118.2</c:v>
                </c:pt>
                <c:pt idx="542">
                  <c:v>117.5</c:v>
                </c:pt>
                <c:pt idx="543">
                  <c:v>117.5</c:v>
                </c:pt>
                <c:pt idx="544">
                  <c:v>117.5</c:v>
                </c:pt>
                <c:pt idx="545">
                  <c:v>115.3</c:v>
                </c:pt>
                <c:pt idx="546">
                  <c:v>115.3</c:v>
                </c:pt>
                <c:pt idx="547">
                  <c:v>114.5</c:v>
                </c:pt>
                <c:pt idx="548">
                  <c:v>113.1</c:v>
                </c:pt>
                <c:pt idx="549">
                  <c:v>114.5</c:v>
                </c:pt>
                <c:pt idx="550">
                  <c:v>114.5</c:v>
                </c:pt>
                <c:pt idx="551">
                  <c:v>114.5</c:v>
                </c:pt>
                <c:pt idx="552">
                  <c:v>114.9</c:v>
                </c:pt>
                <c:pt idx="553">
                  <c:v>114.7</c:v>
                </c:pt>
                <c:pt idx="554">
                  <c:v>114.3</c:v>
                </c:pt>
                <c:pt idx="555">
                  <c:v>115.4</c:v>
                </c:pt>
                <c:pt idx="556">
                  <c:v>116.1</c:v>
                </c:pt>
                <c:pt idx="557">
                  <c:v>116.1</c:v>
                </c:pt>
                <c:pt idx="558">
                  <c:v>116.1</c:v>
                </c:pt>
                <c:pt idx="559">
                  <c:v>117.2</c:v>
                </c:pt>
                <c:pt idx="560">
                  <c:v>117.4</c:v>
                </c:pt>
                <c:pt idx="561">
                  <c:v>117.8</c:v>
                </c:pt>
                <c:pt idx="562">
                  <c:v>117.6</c:v>
                </c:pt>
                <c:pt idx="563">
                  <c:v>117.8</c:v>
                </c:pt>
                <c:pt idx="564">
                  <c:v>117.8</c:v>
                </c:pt>
                <c:pt idx="565">
                  <c:v>118.5</c:v>
                </c:pt>
                <c:pt idx="566">
                  <c:v>118.2</c:v>
                </c:pt>
                <c:pt idx="567">
                  <c:v>118.2</c:v>
                </c:pt>
                <c:pt idx="568">
                  <c:v>119.5</c:v>
                </c:pt>
                <c:pt idx="569">
                  <c:v>120.1</c:v>
                </c:pt>
                <c:pt idx="570">
                  <c:v>120.2</c:v>
                </c:pt>
                <c:pt idx="571">
                  <c:v>120.2</c:v>
                </c:pt>
                <c:pt idx="572">
                  <c:v>120.2</c:v>
                </c:pt>
                <c:pt idx="573">
                  <c:v>120</c:v>
                </c:pt>
                <c:pt idx="574">
                  <c:v>120.4</c:v>
                </c:pt>
                <c:pt idx="575">
                  <c:v>120.4</c:v>
                </c:pt>
                <c:pt idx="576">
                  <c:v>120.5</c:v>
                </c:pt>
                <c:pt idx="577">
                  <c:v>120.5</c:v>
                </c:pt>
                <c:pt idx="578">
                  <c:v>120.5</c:v>
                </c:pt>
                <c:pt idx="579">
                  <c:v>120.5</c:v>
                </c:pt>
                <c:pt idx="580">
                  <c:v>120.5</c:v>
                </c:pt>
                <c:pt idx="581">
                  <c:v>121.2</c:v>
                </c:pt>
                <c:pt idx="582">
                  <c:v>122.2</c:v>
                </c:pt>
                <c:pt idx="583">
                  <c:v>122.8</c:v>
                </c:pt>
                <c:pt idx="584">
                  <c:v>123.7</c:v>
                </c:pt>
                <c:pt idx="585">
                  <c:v>123.7</c:v>
                </c:pt>
                <c:pt idx="586">
                  <c:v>123.7</c:v>
                </c:pt>
                <c:pt idx="587">
                  <c:v>125.9</c:v>
                </c:pt>
                <c:pt idx="588">
                  <c:v>126.9</c:v>
                </c:pt>
                <c:pt idx="589">
                  <c:v>127.6</c:v>
                </c:pt>
                <c:pt idx="590">
                  <c:v>127.8</c:v>
                </c:pt>
                <c:pt idx="591">
                  <c:v>127.7</c:v>
                </c:pt>
                <c:pt idx="592">
                  <c:v>127.7</c:v>
                </c:pt>
                <c:pt idx="593">
                  <c:v>127.7</c:v>
                </c:pt>
                <c:pt idx="594">
                  <c:v>128.19999999999999</c:v>
                </c:pt>
                <c:pt idx="595">
                  <c:v>127.6</c:v>
                </c:pt>
                <c:pt idx="596">
                  <c:v>128</c:v>
                </c:pt>
                <c:pt idx="597">
                  <c:v>129.6</c:v>
                </c:pt>
                <c:pt idx="598">
                  <c:v>130.69999999999999</c:v>
                </c:pt>
                <c:pt idx="599">
                  <c:v>130.69999999999999</c:v>
                </c:pt>
                <c:pt idx="600">
                  <c:v>130.69999999999999</c:v>
                </c:pt>
                <c:pt idx="601">
                  <c:v>130.80000000000001</c:v>
                </c:pt>
                <c:pt idx="602">
                  <c:v>130.9</c:v>
                </c:pt>
                <c:pt idx="603">
                  <c:v>128.19999999999999</c:v>
                </c:pt>
                <c:pt idx="604">
                  <c:v>129.4</c:v>
                </c:pt>
                <c:pt idx="605">
                  <c:v>130.1</c:v>
                </c:pt>
                <c:pt idx="606">
                  <c:v>130.1</c:v>
                </c:pt>
                <c:pt idx="607">
                  <c:v>130.1</c:v>
                </c:pt>
                <c:pt idx="608">
                  <c:v>130.1</c:v>
                </c:pt>
                <c:pt idx="609">
                  <c:v>130.80000000000001</c:v>
                </c:pt>
                <c:pt idx="610">
                  <c:v>131.80000000000001</c:v>
                </c:pt>
                <c:pt idx="611">
                  <c:v>132.5</c:v>
                </c:pt>
                <c:pt idx="612">
                  <c:v>132.69999999999999</c:v>
                </c:pt>
                <c:pt idx="613">
                  <c:v>132.69999999999999</c:v>
                </c:pt>
                <c:pt idx="614">
                  <c:v>132.69999999999999</c:v>
                </c:pt>
                <c:pt idx="615">
                  <c:v>133</c:v>
                </c:pt>
                <c:pt idx="616">
                  <c:v>132.6</c:v>
                </c:pt>
                <c:pt idx="617">
                  <c:v>132.30000000000001</c:v>
                </c:pt>
                <c:pt idx="618">
                  <c:v>133.4</c:v>
                </c:pt>
                <c:pt idx="619">
                  <c:v>133.80000000000001</c:v>
                </c:pt>
                <c:pt idx="620">
                  <c:v>133.80000000000001</c:v>
                </c:pt>
                <c:pt idx="621">
                  <c:v>133.80000000000001</c:v>
                </c:pt>
                <c:pt idx="622">
                  <c:v>132.6</c:v>
                </c:pt>
                <c:pt idx="623">
                  <c:v>132.9</c:v>
                </c:pt>
                <c:pt idx="624">
                  <c:v>133.30000000000001</c:v>
                </c:pt>
                <c:pt idx="625">
                  <c:v>133.69999999999999</c:v>
                </c:pt>
                <c:pt idx="626">
                  <c:v>134.80000000000001</c:v>
                </c:pt>
                <c:pt idx="627">
                  <c:v>134.80000000000001</c:v>
                </c:pt>
                <c:pt idx="628">
                  <c:v>134.80000000000001</c:v>
                </c:pt>
                <c:pt idx="629">
                  <c:v>135.80000000000001</c:v>
                </c:pt>
                <c:pt idx="630">
                  <c:v>135.4</c:v>
                </c:pt>
                <c:pt idx="631">
                  <c:v>133.1</c:v>
                </c:pt>
                <c:pt idx="632">
                  <c:v>132.6</c:v>
                </c:pt>
                <c:pt idx="633">
                  <c:v>133.9</c:v>
                </c:pt>
                <c:pt idx="634">
                  <c:v>133.9</c:v>
                </c:pt>
                <c:pt idx="635">
                  <c:v>133.9</c:v>
                </c:pt>
                <c:pt idx="636">
                  <c:v>133.9</c:v>
                </c:pt>
                <c:pt idx="637">
                  <c:v>131.19999999999999</c:v>
                </c:pt>
                <c:pt idx="638">
                  <c:v>132.9</c:v>
                </c:pt>
                <c:pt idx="639">
                  <c:v>132.5</c:v>
                </c:pt>
                <c:pt idx="640">
                  <c:v>132.5</c:v>
                </c:pt>
                <c:pt idx="641">
                  <c:v>132.5</c:v>
                </c:pt>
                <c:pt idx="642">
                  <c:v>132.5</c:v>
                </c:pt>
                <c:pt idx="643">
                  <c:v>134.69999999999999</c:v>
                </c:pt>
                <c:pt idx="644">
                  <c:v>133.69999999999999</c:v>
                </c:pt>
                <c:pt idx="645">
                  <c:v>135.19999999999999</c:v>
                </c:pt>
                <c:pt idx="646">
                  <c:v>135</c:v>
                </c:pt>
                <c:pt idx="647">
                  <c:v>136</c:v>
                </c:pt>
                <c:pt idx="648">
                  <c:v>136</c:v>
                </c:pt>
                <c:pt idx="649">
                  <c:v>136</c:v>
                </c:pt>
                <c:pt idx="650">
                  <c:v>135.6</c:v>
                </c:pt>
                <c:pt idx="651">
                  <c:v>136.80000000000001</c:v>
                </c:pt>
                <c:pt idx="652">
                  <c:v>137.30000000000001</c:v>
                </c:pt>
                <c:pt idx="653">
                  <c:v>136.6</c:v>
                </c:pt>
                <c:pt idx="654">
                  <c:v>136.4</c:v>
                </c:pt>
                <c:pt idx="655">
                  <c:v>136.4</c:v>
                </c:pt>
                <c:pt idx="656">
                  <c:v>136.4</c:v>
                </c:pt>
                <c:pt idx="657">
                  <c:v>134.5</c:v>
                </c:pt>
                <c:pt idx="658">
                  <c:v>135.19999999999999</c:v>
                </c:pt>
                <c:pt idx="659">
                  <c:v>136.19999999999999</c:v>
                </c:pt>
                <c:pt idx="660">
                  <c:v>137</c:v>
                </c:pt>
                <c:pt idx="661">
                  <c:v>137.9</c:v>
                </c:pt>
                <c:pt idx="662">
                  <c:v>137.9</c:v>
                </c:pt>
                <c:pt idx="663">
                  <c:v>137.9</c:v>
                </c:pt>
                <c:pt idx="664">
                  <c:v>138.4</c:v>
                </c:pt>
                <c:pt idx="665">
                  <c:v>138.6</c:v>
                </c:pt>
                <c:pt idx="666">
                  <c:v>137.69999999999999</c:v>
                </c:pt>
                <c:pt idx="667">
                  <c:v>138.80000000000001</c:v>
                </c:pt>
                <c:pt idx="668">
                  <c:v>138.9</c:v>
                </c:pt>
                <c:pt idx="669">
                  <c:v>138.9</c:v>
                </c:pt>
                <c:pt idx="670">
                  <c:v>138.9</c:v>
                </c:pt>
                <c:pt idx="671">
                  <c:v>138.6</c:v>
                </c:pt>
                <c:pt idx="672">
                  <c:v>138.80000000000001</c:v>
                </c:pt>
                <c:pt idx="673">
                  <c:v>136.9</c:v>
                </c:pt>
                <c:pt idx="674">
                  <c:v>137.5</c:v>
                </c:pt>
                <c:pt idx="675">
                  <c:v>139.19999999999999</c:v>
                </c:pt>
                <c:pt idx="676">
                  <c:v>139.69999999999999</c:v>
                </c:pt>
                <c:pt idx="677">
                  <c:v>139.69999999999999</c:v>
                </c:pt>
                <c:pt idx="678">
                  <c:v>139.69999999999999</c:v>
                </c:pt>
                <c:pt idx="679">
                  <c:v>139.4</c:v>
                </c:pt>
                <c:pt idx="680">
                  <c:v>139.4</c:v>
                </c:pt>
                <c:pt idx="681">
                  <c:v>139.80000000000001</c:v>
                </c:pt>
                <c:pt idx="682">
                  <c:v>139.80000000000001</c:v>
                </c:pt>
                <c:pt idx="683">
                  <c:v>139.80000000000001</c:v>
                </c:pt>
                <c:pt idx="684">
                  <c:v>139.80000000000001</c:v>
                </c:pt>
                <c:pt idx="685">
                  <c:v>138.80000000000001</c:v>
                </c:pt>
                <c:pt idx="686">
                  <c:v>138</c:v>
                </c:pt>
                <c:pt idx="687">
                  <c:v>134.4</c:v>
                </c:pt>
                <c:pt idx="688">
                  <c:v>136.30000000000001</c:v>
                </c:pt>
                <c:pt idx="689">
                  <c:v>135.69999999999999</c:v>
                </c:pt>
                <c:pt idx="690">
                  <c:v>135.69999999999999</c:v>
                </c:pt>
                <c:pt idx="691">
                  <c:v>135.69999999999999</c:v>
                </c:pt>
                <c:pt idx="692">
                  <c:v>135.80000000000001</c:v>
                </c:pt>
                <c:pt idx="693">
                  <c:v>134.19999999999999</c:v>
                </c:pt>
                <c:pt idx="694">
                  <c:v>134.4</c:v>
                </c:pt>
                <c:pt idx="695">
                  <c:v>136.19999999999999</c:v>
                </c:pt>
                <c:pt idx="696">
                  <c:v>136.80000000000001</c:v>
                </c:pt>
                <c:pt idx="697">
                  <c:v>136.80000000000001</c:v>
                </c:pt>
                <c:pt idx="698">
                  <c:v>136.80000000000001</c:v>
                </c:pt>
                <c:pt idx="699">
                  <c:v>136.80000000000001</c:v>
                </c:pt>
                <c:pt idx="700">
                  <c:v>136.9</c:v>
                </c:pt>
                <c:pt idx="701">
                  <c:v>137.5</c:v>
                </c:pt>
                <c:pt idx="702">
                  <c:v>138.69999999999999</c:v>
                </c:pt>
                <c:pt idx="703">
                  <c:v>138.69999999999999</c:v>
                </c:pt>
                <c:pt idx="704">
                  <c:v>138.69999999999999</c:v>
                </c:pt>
                <c:pt idx="705">
                  <c:v>138.69999999999999</c:v>
                </c:pt>
                <c:pt idx="706">
                  <c:v>140.19999999999999</c:v>
                </c:pt>
                <c:pt idx="707">
                  <c:v>140.69999999999999</c:v>
                </c:pt>
                <c:pt idx="708">
                  <c:v>140.9</c:v>
                </c:pt>
                <c:pt idx="709">
                  <c:v>141.30000000000001</c:v>
                </c:pt>
                <c:pt idx="710">
                  <c:v>141.6</c:v>
                </c:pt>
                <c:pt idx="711">
                  <c:v>141.6</c:v>
                </c:pt>
                <c:pt idx="712">
                  <c:v>141.6</c:v>
                </c:pt>
                <c:pt idx="713">
                  <c:v>142.30000000000001</c:v>
                </c:pt>
                <c:pt idx="714">
                  <c:v>142.19999999999999</c:v>
                </c:pt>
                <c:pt idx="715">
                  <c:v>143</c:v>
                </c:pt>
                <c:pt idx="716">
                  <c:v>143</c:v>
                </c:pt>
                <c:pt idx="717">
                  <c:v>141.80000000000001</c:v>
                </c:pt>
                <c:pt idx="718">
                  <c:v>141.80000000000001</c:v>
                </c:pt>
                <c:pt idx="719">
                  <c:v>141.80000000000001</c:v>
                </c:pt>
                <c:pt idx="720">
                  <c:v>140.1</c:v>
                </c:pt>
                <c:pt idx="721">
                  <c:v>139.6</c:v>
                </c:pt>
                <c:pt idx="722">
                  <c:v>139.6</c:v>
                </c:pt>
                <c:pt idx="723">
                  <c:v>138.9</c:v>
                </c:pt>
                <c:pt idx="724">
                  <c:v>139.30000000000001</c:v>
                </c:pt>
                <c:pt idx="725">
                  <c:v>139.30000000000001</c:v>
                </c:pt>
                <c:pt idx="726">
                  <c:v>139.30000000000001</c:v>
                </c:pt>
                <c:pt idx="727">
                  <c:v>140.6</c:v>
                </c:pt>
                <c:pt idx="728">
                  <c:v>141</c:v>
                </c:pt>
                <c:pt idx="729">
                  <c:v>141.6</c:v>
                </c:pt>
                <c:pt idx="730">
                  <c:v>142.5</c:v>
                </c:pt>
                <c:pt idx="731">
                  <c:v>142.30000000000001</c:v>
                </c:pt>
                <c:pt idx="732">
                  <c:v>142.30000000000001</c:v>
                </c:pt>
                <c:pt idx="733">
                  <c:v>142.30000000000001</c:v>
                </c:pt>
                <c:pt idx="734">
                  <c:v>143.4</c:v>
                </c:pt>
                <c:pt idx="735">
                  <c:v>143.4</c:v>
                </c:pt>
                <c:pt idx="736">
                  <c:v>143.4</c:v>
                </c:pt>
                <c:pt idx="737">
                  <c:v>144</c:v>
                </c:pt>
                <c:pt idx="738">
                  <c:v>143.19999999999999</c:v>
                </c:pt>
                <c:pt idx="739">
                  <c:v>143.19999999999999</c:v>
                </c:pt>
                <c:pt idx="740">
                  <c:v>143.19999999999999</c:v>
                </c:pt>
                <c:pt idx="741">
                  <c:v>142.6</c:v>
                </c:pt>
                <c:pt idx="742">
                  <c:v>141.1</c:v>
                </c:pt>
                <c:pt idx="743">
                  <c:v>141.5</c:v>
                </c:pt>
                <c:pt idx="744">
                  <c:v>139.1</c:v>
                </c:pt>
                <c:pt idx="745">
                  <c:v>140.1</c:v>
                </c:pt>
                <c:pt idx="746">
                  <c:v>140.1</c:v>
                </c:pt>
                <c:pt idx="747">
                  <c:v>140.1</c:v>
                </c:pt>
                <c:pt idx="748">
                  <c:v>140.4</c:v>
                </c:pt>
                <c:pt idx="749">
                  <c:v>141.6</c:v>
                </c:pt>
                <c:pt idx="750">
                  <c:v>141.9</c:v>
                </c:pt>
                <c:pt idx="751">
                  <c:v>143.19999999999999</c:v>
                </c:pt>
                <c:pt idx="752">
                  <c:v>144.19999999999999</c:v>
                </c:pt>
                <c:pt idx="753">
                  <c:v>144.6</c:v>
                </c:pt>
                <c:pt idx="754">
                  <c:v>144.6</c:v>
                </c:pt>
                <c:pt idx="755">
                  <c:v>144.6</c:v>
                </c:pt>
                <c:pt idx="756">
                  <c:v>145</c:v>
                </c:pt>
                <c:pt idx="757">
                  <c:v>145.4</c:v>
                </c:pt>
                <c:pt idx="758">
                  <c:v>147.1</c:v>
                </c:pt>
                <c:pt idx="759">
                  <c:v>147.1</c:v>
                </c:pt>
                <c:pt idx="760">
                  <c:v>147.1</c:v>
                </c:pt>
                <c:pt idx="761">
                  <c:v>147.1</c:v>
                </c:pt>
                <c:pt idx="762">
                  <c:v>147.19999999999999</c:v>
                </c:pt>
                <c:pt idx="763">
                  <c:v>146.5</c:v>
                </c:pt>
                <c:pt idx="764">
                  <c:v>145.6</c:v>
                </c:pt>
                <c:pt idx="765">
                  <c:v>144.1</c:v>
                </c:pt>
                <c:pt idx="766">
                  <c:v>144.6</c:v>
                </c:pt>
                <c:pt idx="767">
                  <c:v>144.6</c:v>
                </c:pt>
                <c:pt idx="768">
                  <c:v>144.6</c:v>
                </c:pt>
                <c:pt idx="769">
                  <c:v>149.4</c:v>
                </c:pt>
                <c:pt idx="770">
                  <c:v>139.4</c:v>
                </c:pt>
                <c:pt idx="771">
                  <c:v>144.5</c:v>
                </c:pt>
                <c:pt idx="772">
                  <c:v>146.6</c:v>
                </c:pt>
                <c:pt idx="773">
                  <c:v>149.30000000000001</c:v>
                </c:pt>
                <c:pt idx="774">
                  <c:v>149.30000000000001</c:v>
                </c:pt>
                <c:pt idx="775">
                  <c:v>149.30000000000001</c:v>
                </c:pt>
                <c:pt idx="776">
                  <c:v>149.6</c:v>
                </c:pt>
                <c:pt idx="777">
                  <c:v>149.9</c:v>
                </c:pt>
                <c:pt idx="778">
                  <c:v>150.6</c:v>
                </c:pt>
                <c:pt idx="779">
                  <c:v>151.4</c:v>
                </c:pt>
                <c:pt idx="780">
                  <c:v>152.4</c:v>
                </c:pt>
                <c:pt idx="781">
                  <c:v>152.4</c:v>
                </c:pt>
                <c:pt idx="782">
                  <c:v>152.4</c:v>
                </c:pt>
                <c:pt idx="783">
                  <c:v>152.4</c:v>
                </c:pt>
                <c:pt idx="784">
                  <c:v>153.19999999999999</c:v>
                </c:pt>
                <c:pt idx="785">
                  <c:v>152.4</c:v>
                </c:pt>
                <c:pt idx="786">
                  <c:v>153</c:v>
                </c:pt>
                <c:pt idx="787">
                  <c:v>152.5</c:v>
                </c:pt>
                <c:pt idx="788">
                  <c:v>152.5</c:v>
                </c:pt>
                <c:pt idx="789">
                  <c:v>152.5</c:v>
                </c:pt>
                <c:pt idx="790">
                  <c:v>152.9</c:v>
                </c:pt>
                <c:pt idx="791">
                  <c:v>153.5</c:v>
                </c:pt>
                <c:pt idx="792">
                  <c:v>153.9</c:v>
                </c:pt>
                <c:pt idx="793">
                  <c:v>154.69999999999999</c:v>
                </c:pt>
                <c:pt idx="794">
                  <c:v>154.80000000000001</c:v>
                </c:pt>
                <c:pt idx="795">
                  <c:v>154.80000000000001</c:v>
                </c:pt>
                <c:pt idx="796">
                  <c:v>154.80000000000001</c:v>
                </c:pt>
                <c:pt idx="797">
                  <c:v>156</c:v>
                </c:pt>
                <c:pt idx="798">
                  <c:v>155.6</c:v>
                </c:pt>
                <c:pt idx="799">
                  <c:v>156.80000000000001</c:v>
                </c:pt>
                <c:pt idx="800">
                  <c:v>157.30000000000001</c:v>
                </c:pt>
                <c:pt idx="801">
                  <c:v>157.80000000000001</c:v>
                </c:pt>
                <c:pt idx="802">
                  <c:v>157.80000000000001</c:v>
                </c:pt>
                <c:pt idx="803">
                  <c:v>157.80000000000001</c:v>
                </c:pt>
                <c:pt idx="804">
                  <c:v>157.69999999999999</c:v>
                </c:pt>
                <c:pt idx="805">
                  <c:v>158.4</c:v>
                </c:pt>
                <c:pt idx="806">
                  <c:v>157.80000000000001</c:v>
                </c:pt>
                <c:pt idx="807">
                  <c:v>158</c:v>
                </c:pt>
                <c:pt idx="808">
                  <c:v>158.6</c:v>
                </c:pt>
                <c:pt idx="809">
                  <c:v>158.6</c:v>
                </c:pt>
                <c:pt idx="810">
                  <c:v>158.6</c:v>
                </c:pt>
                <c:pt idx="811">
                  <c:v>159.4</c:v>
                </c:pt>
                <c:pt idx="812">
                  <c:v>159.4</c:v>
                </c:pt>
                <c:pt idx="813">
                  <c:v>159.4</c:v>
                </c:pt>
                <c:pt idx="814">
                  <c:v>159.4</c:v>
                </c:pt>
                <c:pt idx="815">
                  <c:v>157</c:v>
                </c:pt>
                <c:pt idx="816">
                  <c:v>157</c:v>
                </c:pt>
                <c:pt idx="817">
                  <c:v>157</c:v>
                </c:pt>
                <c:pt idx="818">
                  <c:v>157.6</c:v>
                </c:pt>
                <c:pt idx="819">
                  <c:v>157.1</c:v>
                </c:pt>
                <c:pt idx="820">
                  <c:v>157.5</c:v>
                </c:pt>
                <c:pt idx="821">
                  <c:v>157.5</c:v>
                </c:pt>
                <c:pt idx="822">
                  <c:v>160.1</c:v>
                </c:pt>
                <c:pt idx="823">
                  <c:v>160.1</c:v>
                </c:pt>
                <c:pt idx="824">
                  <c:v>160.1</c:v>
                </c:pt>
                <c:pt idx="825">
                  <c:v>160.80000000000001</c:v>
                </c:pt>
                <c:pt idx="826">
                  <c:v>161.1</c:v>
                </c:pt>
                <c:pt idx="827">
                  <c:v>161.69999999999999</c:v>
                </c:pt>
                <c:pt idx="828">
                  <c:v>161.5</c:v>
                </c:pt>
                <c:pt idx="829">
                  <c:v>159.9</c:v>
                </c:pt>
                <c:pt idx="830">
                  <c:v>159.9</c:v>
                </c:pt>
                <c:pt idx="831">
                  <c:v>159.9</c:v>
                </c:pt>
                <c:pt idx="832">
                  <c:v>155</c:v>
                </c:pt>
                <c:pt idx="833">
                  <c:v>154.30000000000001</c:v>
                </c:pt>
                <c:pt idx="834">
                  <c:v>157.19999999999999</c:v>
                </c:pt>
                <c:pt idx="835">
                  <c:v>156.1</c:v>
                </c:pt>
                <c:pt idx="836">
                  <c:v>157.69999999999999</c:v>
                </c:pt>
                <c:pt idx="837">
                  <c:v>157.69999999999999</c:v>
                </c:pt>
                <c:pt idx="838">
                  <c:v>157.69999999999999</c:v>
                </c:pt>
                <c:pt idx="839">
                  <c:v>157.69999999999999</c:v>
                </c:pt>
                <c:pt idx="840">
                  <c:v>156.19999999999999</c:v>
                </c:pt>
                <c:pt idx="841">
                  <c:v>156</c:v>
                </c:pt>
                <c:pt idx="842">
                  <c:v>156</c:v>
                </c:pt>
                <c:pt idx="843">
                  <c:v>158.6</c:v>
                </c:pt>
                <c:pt idx="844">
                  <c:v>158.6</c:v>
                </c:pt>
                <c:pt idx="845">
                  <c:v>158.6</c:v>
                </c:pt>
                <c:pt idx="846">
                  <c:v>159.19999999999999</c:v>
                </c:pt>
                <c:pt idx="847">
                  <c:v>160.19999999999999</c:v>
                </c:pt>
                <c:pt idx="848">
                  <c:v>160.80000000000001</c:v>
                </c:pt>
                <c:pt idx="849">
                  <c:v>161.30000000000001</c:v>
                </c:pt>
                <c:pt idx="850">
                  <c:v>161.1</c:v>
                </c:pt>
                <c:pt idx="851">
                  <c:v>161.1</c:v>
                </c:pt>
                <c:pt idx="852">
                  <c:v>161.1</c:v>
                </c:pt>
                <c:pt idx="853">
                  <c:v>162.1</c:v>
                </c:pt>
                <c:pt idx="854">
                  <c:v>162.4</c:v>
                </c:pt>
                <c:pt idx="855">
                  <c:v>162.5</c:v>
                </c:pt>
                <c:pt idx="856">
                  <c:v>162.6</c:v>
                </c:pt>
                <c:pt idx="857">
                  <c:v>163.30000000000001</c:v>
                </c:pt>
                <c:pt idx="858">
                  <c:v>163.30000000000001</c:v>
                </c:pt>
                <c:pt idx="859">
                  <c:v>163.30000000000001</c:v>
                </c:pt>
                <c:pt idx="860">
                  <c:v>163.4</c:v>
                </c:pt>
                <c:pt idx="861">
                  <c:v>163.6</c:v>
                </c:pt>
                <c:pt idx="862">
                  <c:v>163.4</c:v>
                </c:pt>
                <c:pt idx="863">
                  <c:v>163.4</c:v>
                </c:pt>
                <c:pt idx="864">
                  <c:v>161.5</c:v>
                </c:pt>
                <c:pt idx="865">
                  <c:v>161.5</c:v>
                </c:pt>
                <c:pt idx="866">
                  <c:v>161.5</c:v>
                </c:pt>
                <c:pt idx="867">
                  <c:v>161.69999999999999</c:v>
                </c:pt>
                <c:pt idx="868">
                  <c:v>162.69999999999999</c:v>
                </c:pt>
                <c:pt idx="869">
                  <c:v>161.9</c:v>
                </c:pt>
                <c:pt idx="870">
                  <c:v>164.4</c:v>
                </c:pt>
                <c:pt idx="871">
                  <c:v>164.6</c:v>
                </c:pt>
                <c:pt idx="872">
                  <c:v>164.6</c:v>
                </c:pt>
                <c:pt idx="873">
                  <c:v>164.6</c:v>
                </c:pt>
                <c:pt idx="874">
                  <c:v>164.8</c:v>
                </c:pt>
                <c:pt idx="875">
                  <c:v>164.8</c:v>
                </c:pt>
                <c:pt idx="876">
                  <c:v>164.2</c:v>
                </c:pt>
                <c:pt idx="877">
                  <c:v>164</c:v>
                </c:pt>
                <c:pt idx="878">
                  <c:v>166.4</c:v>
                </c:pt>
                <c:pt idx="879">
                  <c:v>166.4</c:v>
                </c:pt>
                <c:pt idx="880">
                  <c:v>166.4</c:v>
                </c:pt>
                <c:pt idx="881">
                  <c:v>167.6</c:v>
                </c:pt>
                <c:pt idx="882">
                  <c:v>167.6</c:v>
                </c:pt>
                <c:pt idx="883">
                  <c:v>167.5</c:v>
                </c:pt>
                <c:pt idx="884">
                  <c:v>168.4</c:v>
                </c:pt>
                <c:pt idx="885">
                  <c:v>168.4</c:v>
                </c:pt>
                <c:pt idx="886">
                  <c:v>168.4</c:v>
                </c:pt>
                <c:pt idx="887">
                  <c:v>168.4</c:v>
                </c:pt>
                <c:pt idx="888">
                  <c:v>166.7</c:v>
                </c:pt>
                <c:pt idx="889">
                  <c:v>166.8</c:v>
                </c:pt>
                <c:pt idx="890">
                  <c:v>166.8</c:v>
                </c:pt>
                <c:pt idx="891">
                  <c:v>163.30000000000001</c:v>
                </c:pt>
                <c:pt idx="892">
                  <c:v>161.69999999999999</c:v>
                </c:pt>
                <c:pt idx="893">
                  <c:v>161.69999999999999</c:v>
                </c:pt>
                <c:pt idx="894">
                  <c:v>161.69999999999999</c:v>
                </c:pt>
                <c:pt idx="895">
                  <c:v>159.4</c:v>
                </c:pt>
                <c:pt idx="896">
                  <c:v>161.6</c:v>
                </c:pt>
                <c:pt idx="897">
                  <c:v>162.19999999999999</c:v>
                </c:pt>
                <c:pt idx="898">
                  <c:v>162.1</c:v>
                </c:pt>
                <c:pt idx="899">
                  <c:v>162.19999999999999</c:v>
                </c:pt>
                <c:pt idx="900">
                  <c:v>162.19999999999999</c:v>
                </c:pt>
                <c:pt idx="901">
                  <c:v>162.19999999999999</c:v>
                </c:pt>
                <c:pt idx="902">
                  <c:v>162.9</c:v>
                </c:pt>
                <c:pt idx="903">
                  <c:v>163</c:v>
                </c:pt>
                <c:pt idx="904">
                  <c:v>162.6</c:v>
                </c:pt>
                <c:pt idx="905">
                  <c:v>160.6</c:v>
                </c:pt>
                <c:pt idx="906">
                  <c:v>161</c:v>
                </c:pt>
                <c:pt idx="907">
                  <c:v>161</c:v>
                </c:pt>
                <c:pt idx="908">
                  <c:v>161</c:v>
                </c:pt>
                <c:pt idx="909">
                  <c:v>159.80000000000001</c:v>
                </c:pt>
                <c:pt idx="910">
                  <c:v>156.80000000000001</c:v>
                </c:pt>
                <c:pt idx="911">
                  <c:v>156.9</c:v>
                </c:pt>
                <c:pt idx="912">
                  <c:v>156.6</c:v>
                </c:pt>
                <c:pt idx="913">
                  <c:v>154.6</c:v>
                </c:pt>
                <c:pt idx="914">
                  <c:v>154.6</c:v>
                </c:pt>
                <c:pt idx="915">
                  <c:v>154.6</c:v>
                </c:pt>
                <c:pt idx="916">
                  <c:v>155.69999999999999</c:v>
                </c:pt>
                <c:pt idx="917">
                  <c:v>156.69999999999999</c:v>
                </c:pt>
                <c:pt idx="918">
                  <c:v>156.4</c:v>
                </c:pt>
                <c:pt idx="919">
                  <c:v>155.9</c:v>
                </c:pt>
                <c:pt idx="920">
                  <c:v>156.9</c:v>
                </c:pt>
                <c:pt idx="921">
                  <c:v>156.9</c:v>
                </c:pt>
                <c:pt idx="922">
                  <c:v>156.9</c:v>
                </c:pt>
                <c:pt idx="923">
                  <c:v>154.80000000000001</c:v>
                </c:pt>
                <c:pt idx="924">
                  <c:v>155.80000000000001</c:v>
                </c:pt>
                <c:pt idx="925">
                  <c:v>158.30000000000001</c:v>
                </c:pt>
                <c:pt idx="926">
                  <c:v>156.69999999999999</c:v>
                </c:pt>
                <c:pt idx="927">
                  <c:v>155.69999999999999</c:v>
                </c:pt>
                <c:pt idx="928">
                  <c:v>155.69999999999999</c:v>
                </c:pt>
                <c:pt idx="929">
                  <c:v>155.69999999999999</c:v>
                </c:pt>
                <c:pt idx="930">
                  <c:v>155.30000000000001</c:v>
                </c:pt>
                <c:pt idx="931">
                  <c:v>153.5</c:v>
                </c:pt>
                <c:pt idx="932">
                  <c:v>150.69999999999999</c:v>
                </c:pt>
                <c:pt idx="933">
                  <c:v>151</c:v>
                </c:pt>
                <c:pt idx="934">
                  <c:v>151</c:v>
                </c:pt>
                <c:pt idx="935">
                  <c:v>151</c:v>
                </c:pt>
                <c:pt idx="936">
                  <c:v>151</c:v>
                </c:pt>
                <c:pt idx="937">
                  <c:v>150.6</c:v>
                </c:pt>
                <c:pt idx="938">
                  <c:v>151.30000000000001</c:v>
                </c:pt>
                <c:pt idx="939">
                  <c:v>151.30000000000001</c:v>
                </c:pt>
                <c:pt idx="940">
                  <c:v>150</c:v>
                </c:pt>
                <c:pt idx="941">
                  <c:v>152.9</c:v>
                </c:pt>
                <c:pt idx="942">
                  <c:v>152.9</c:v>
                </c:pt>
                <c:pt idx="943">
                  <c:v>152.9</c:v>
                </c:pt>
                <c:pt idx="944">
                  <c:v>155.1</c:v>
                </c:pt>
                <c:pt idx="945">
                  <c:v>155.1</c:v>
                </c:pt>
                <c:pt idx="946">
                  <c:v>156</c:v>
                </c:pt>
                <c:pt idx="947">
                  <c:v>154.80000000000001</c:v>
                </c:pt>
                <c:pt idx="948">
                  <c:v>156</c:v>
                </c:pt>
                <c:pt idx="949">
                  <c:v>156</c:v>
                </c:pt>
                <c:pt idx="950">
                  <c:v>156.00826219999999</c:v>
                </c:pt>
                <c:pt idx="951">
                  <c:v>157.01828754114192</c:v>
                </c:pt>
                <c:pt idx="952">
                  <c:v>158.28180761417025</c:v>
                </c:pt>
                <c:pt idx="953">
                  <c:v>158.8234454845217</c:v>
                </c:pt>
                <c:pt idx="954">
                  <c:v>159.90883458863001</c:v>
                </c:pt>
                <c:pt idx="955">
                  <c:v>160.17854531229835</c:v>
                </c:pt>
                <c:pt idx="956">
                  <c:v>160.17854531229835</c:v>
                </c:pt>
                <c:pt idx="957">
                  <c:v>160.17854531229835</c:v>
                </c:pt>
                <c:pt idx="958">
                  <c:v>159.99531363363678</c:v>
                </c:pt>
                <c:pt idx="959">
                  <c:v>160.15591556158026</c:v>
                </c:pt>
                <c:pt idx="960">
                  <c:v>160.42029902160078</c:v>
                </c:pt>
                <c:pt idx="961">
                  <c:v>159.7344139218898</c:v>
                </c:pt>
                <c:pt idx="962">
                  <c:v>160.46632801762081</c:v>
                </c:pt>
                <c:pt idx="963">
                  <c:v>160.46632801762081</c:v>
                </c:pt>
                <c:pt idx="964">
                  <c:v>160.46632801762081</c:v>
                </c:pt>
                <c:pt idx="965">
                  <c:v>160.35028821175203</c:v>
                </c:pt>
                <c:pt idx="966">
                  <c:v>158.5360588215668</c:v>
                </c:pt>
                <c:pt idx="967">
                  <c:v>157.47219870775456</c:v>
                </c:pt>
                <c:pt idx="968">
                  <c:v>156.16834715469886</c:v>
                </c:pt>
                <c:pt idx="969">
                  <c:v>153.19711398263794</c:v>
                </c:pt>
                <c:pt idx="970">
                  <c:v>153.19711398263794</c:v>
                </c:pt>
                <c:pt idx="971">
                  <c:v>153.19711398263794</c:v>
                </c:pt>
                <c:pt idx="972">
                  <c:v>153.84855970134609</c:v>
                </c:pt>
                <c:pt idx="973">
                  <c:v>153.82227705410585</c:v>
                </c:pt>
                <c:pt idx="974">
                  <c:v>153.82227705410585</c:v>
                </c:pt>
                <c:pt idx="975">
                  <c:v>154.00732616363132</c:v>
                </c:pt>
                <c:pt idx="976">
                  <c:v>154.12257402144704</c:v>
                </c:pt>
                <c:pt idx="977">
                  <c:v>154.12257402144704</c:v>
                </c:pt>
                <c:pt idx="978">
                  <c:v>154.12257402144704</c:v>
                </c:pt>
                <c:pt idx="979">
                  <c:v>153.62888467890934</c:v>
                </c:pt>
                <c:pt idx="980">
                  <c:v>153.67544735808397</c:v>
                </c:pt>
                <c:pt idx="981">
                  <c:v>154.38773698307938</c:v>
                </c:pt>
                <c:pt idx="982">
                  <c:v>156.68716123469724</c:v>
                </c:pt>
                <c:pt idx="983">
                  <c:v>155.91596489887044</c:v>
                </c:pt>
                <c:pt idx="984">
                  <c:v>155.91596489887044</c:v>
                </c:pt>
                <c:pt idx="985">
                  <c:v>155.91596489887044</c:v>
                </c:pt>
                <c:pt idx="986">
                  <c:v>152.63622330849017</c:v>
                </c:pt>
                <c:pt idx="987">
                  <c:v>153.44225839969081</c:v>
                </c:pt>
                <c:pt idx="988">
                  <c:v>152.67020192219366</c:v>
                </c:pt>
                <c:pt idx="989">
                  <c:v>151.44457932406019</c:v>
                </c:pt>
                <c:pt idx="990">
                  <c:v>149.73903682600215</c:v>
                </c:pt>
                <c:pt idx="991">
                  <c:v>149.73903682600215</c:v>
                </c:pt>
                <c:pt idx="992">
                  <c:v>149.73903682600215</c:v>
                </c:pt>
                <c:pt idx="993">
                  <c:v>145.92125195955364</c:v>
                </c:pt>
                <c:pt idx="994">
                  <c:v>147.50693040536333</c:v>
                </c:pt>
                <c:pt idx="995">
                  <c:v>147.94800324965448</c:v>
                </c:pt>
                <c:pt idx="996">
                  <c:v>149.08327036934614</c:v>
                </c:pt>
                <c:pt idx="997">
                  <c:v>148.86919587365176</c:v>
                </c:pt>
                <c:pt idx="998">
                  <c:v>148.86919587365176</c:v>
                </c:pt>
                <c:pt idx="999">
                  <c:v>148.86919587365176</c:v>
                </c:pt>
                <c:pt idx="1000">
                  <c:v>149.72408404355048</c:v>
                </c:pt>
                <c:pt idx="1001">
                  <c:v>147.16680670966574</c:v>
                </c:pt>
                <c:pt idx="1002">
                  <c:v>146.98134519986448</c:v>
                </c:pt>
                <c:pt idx="1003">
                  <c:v>147.93881799735749</c:v>
                </c:pt>
                <c:pt idx="1004">
                  <c:v>146.43307040572191</c:v>
                </c:pt>
                <c:pt idx="1005">
                  <c:v>146.43307040572191</c:v>
                </c:pt>
                <c:pt idx="1006">
                  <c:v>146.43307040572191</c:v>
                </c:pt>
                <c:pt idx="1007">
                  <c:v>143.71721171653184</c:v>
                </c:pt>
                <c:pt idx="1008">
                  <c:v>143.85216064979525</c:v>
                </c:pt>
                <c:pt idx="1009">
                  <c:v>146.06089445756834</c:v>
                </c:pt>
                <c:pt idx="1010">
                  <c:v>146.44029488648312</c:v>
                </c:pt>
                <c:pt idx="1011">
                  <c:v>148.4004084326684</c:v>
                </c:pt>
                <c:pt idx="1012">
                  <c:v>148.36081148360313</c:v>
                </c:pt>
                <c:pt idx="1013">
                  <c:v>148.36081148360313</c:v>
                </c:pt>
                <c:pt idx="1014">
                  <c:v>147.19036838550335</c:v>
                </c:pt>
                <c:pt idx="1015">
                  <c:v>149.4313972485169</c:v>
                </c:pt>
                <c:pt idx="1016">
                  <c:v>149.73772990758371</c:v>
                </c:pt>
                <c:pt idx="1017">
                  <c:v>149.0189186441979</c:v>
                </c:pt>
                <c:pt idx="1018">
                  <c:v>148.84816346750407</c:v>
                </c:pt>
                <c:pt idx="1019">
                  <c:v>148.84816346750407</c:v>
                </c:pt>
                <c:pt idx="1020">
                  <c:v>148.84816346750407</c:v>
                </c:pt>
                <c:pt idx="1021">
                  <c:v>146.95361846964033</c:v>
                </c:pt>
                <c:pt idx="1022">
                  <c:v>144.13151405897767</c:v>
                </c:pt>
                <c:pt idx="1023">
                  <c:v>143.9028752055039</c:v>
                </c:pt>
                <c:pt idx="1024">
                  <c:v>143.86950743942066</c:v>
                </c:pt>
                <c:pt idx="1025">
                  <c:v>142.00991161322119</c:v>
                </c:pt>
                <c:pt idx="1026">
                  <c:v>142.00991161322119</c:v>
                </c:pt>
                <c:pt idx="1027">
                  <c:v>142.00991161322119</c:v>
                </c:pt>
                <c:pt idx="1028">
                  <c:v>142.18463510587745</c:v>
                </c:pt>
                <c:pt idx="1029">
                  <c:v>141.87603746138359</c:v>
                </c:pt>
                <c:pt idx="1030">
                  <c:v>142.63995463994053</c:v>
                </c:pt>
                <c:pt idx="1031">
                  <c:v>143.2969603614896</c:v>
                </c:pt>
                <c:pt idx="1032">
                  <c:v>142.33056290908658</c:v>
                </c:pt>
                <c:pt idx="1033">
                  <c:v>142.33056290908658</c:v>
                </c:pt>
                <c:pt idx="1034">
                  <c:v>142.33056290908658</c:v>
                </c:pt>
                <c:pt idx="1035">
                  <c:v>140.83390264682942</c:v>
                </c:pt>
                <c:pt idx="1036">
                  <c:v>140.52350499049308</c:v>
                </c:pt>
                <c:pt idx="1037">
                  <c:v>140.52350499049308</c:v>
                </c:pt>
                <c:pt idx="1038">
                  <c:v>139.8326598829106</c:v>
                </c:pt>
                <c:pt idx="1039">
                  <c:v>136.91501461667283</c:v>
                </c:pt>
                <c:pt idx="1040">
                  <c:v>136.91501461667283</c:v>
                </c:pt>
                <c:pt idx="1041">
                  <c:v>136.91501461667283</c:v>
                </c:pt>
                <c:pt idx="1042">
                  <c:v>137.08612362859139</c:v>
                </c:pt>
                <c:pt idx="1043">
                  <c:v>137.23348243805185</c:v>
                </c:pt>
                <c:pt idx="1044">
                  <c:v>139.58233932711678</c:v>
                </c:pt>
                <c:pt idx="1045">
                  <c:v>140.86785285182557</c:v>
                </c:pt>
                <c:pt idx="1046">
                  <c:v>140.8624675322061</c:v>
                </c:pt>
                <c:pt idx="1047">
                  <c:v>140.8624675322061</c:v>
                </c:pt>
                <c:pt idx="1048">
                  <c:v>140.8624675322061</c:v>
                </c:pt>
                <c:pt idx="1049">
                  <c:v>139.65444086749989</c:v>
                </c:pt>
                <c:pt idx="1050">
                  <c:v>139.96003202985631</c:v>
                </c:pt>
                <c:pt idx="1051">
                  <c:v>139.64511088701263</c:v>
                </c:pt>
                <c:pt idx="1052">
                  <c:v>139.06099236599266</c:v>
                </c:pt>
                <c:pt idx="1053">
                  <c:v>139.06099236599266</c:v>
                </c:pt>
                <c:pt idx="1054">
                  <c:v>139.06099236599266</c:v>
                </c:pt>
                <c:pt idx="1055">
                  <c:v>139.06099236599266</c:v>
                </c:pt>
                <c:pt idx="1056">
                  <c:v>139.84982163535062</c:v>
                </c:pt>
                <c:pt idx="1057">
                  <c:v>142.37714870263312</c:v>
                </c:pt>
                <c:pt idx="1058">
                  <c:v>143.73503817891589</c:v>
                </c:pt>
                <c:pt idx="1059">
                  <c:v>145.12860111000282</c:v>
                </c:pt>
                <c:pt idx="1060">
                  <c:v>146.52233554808402</c:v>
                </c:pt>
                <c:pt idx="1061">
                  <c:v>146.52233554808402</c:v>
                </c:pt>
                <c:pt idx="1062">
                  <c:v>146.52233554808402</c:v>
                </c:pt>
                <c:pt idx="1063">
                  <c:v>148.38486720425084</c:v>
                </c:pt>
                <c:pt idx="1064">
                  <c:v>147.71797940780533</c:v>
                </c:pt>
                <c:pt idx="1065">
                  <c:v>146.5620222665537</c:v>
                </c:pt>
                <c:pt idx="1066">
                  <c:v>147.50757462725821</c:v>
                </c:pt>
                <c:pt idx="1067">
                  <c:v>146.93076230419328</c:v>
                </c:pt>
                <c:pt idx="1068">
                  <c:v>146.93076230419328</c:v>
                </c:pt>
                <c:pt idx="1069">
                  <c:v>146.93076230419328</c:v>
                </c:pt>
                <c:pt idx="1070">
                  <c:v>146.93076230419328</c:v>
                </c:pt>
                <c:pt idx="1071">
                  <c:v>145.07010132761289</c:v>
                </c:pt>
                <c:pt idx="1072">
                  <c:v>146.40756633998208</c:v>
                </c:pt>
                <c:pt idx="1073">
                  <c:v>146.23881774044523</c:v>
                </c:pt>
                <c:pt idx="1074">
                  <c:v>143.25964890442748</c:v>
                </c:pt>
                <c:pt idx="1075">
                  <c:v>143.25964890442748</c:v>
                </c:pt>
                <c:pt idx="1076">
                  <c:v>143.25964890442748</c:v>
                </c:pt>
                <c:pt idx="1077">
                  <c:v>138.55351223547027</c:v>
                </c:pt>
                <c:pt idx="1078">
                  <c:v>141.04473912496042</c:v>
                </c:pt>
                <c:pt idx="1079">
                  <c:v>140.21721356974214</c:v>
                </c:pt>
                <c:pt idx="1080">
                  <c:v>140.21721356974214</c:v>
                </c:pt>
                <c:pt idx="1081">
                  <c:v>142.93736966799318</c:v>
                </c:pt>
                <c:pt idx="1082">
                  <c:v>142.93736966799318</c:v>
                </c:pt>
                <c:pt idx="1083">
                  <c:v>142.93736966799318</c:v>
                </c:pt>
                <c:pt idx="1084">
                  <c:v>142.93736966799318</c:v>
                </c:pt>
                <c:pt idx="1085">
                  <c:v>146.51019227942655</c:v>
                </c:pt>
                <c:pt idx="1086">
                  <c:v>147.33162400165611</c:v>
                </c:pt>
                <c:pt idx="1087">
                  <c:v>149.25413541521419</c:v>
                </c:pt>
                <c:pt idx="1088">
                  <c:v>149.25413541521419</c:v>
                </c:pt>
                <c:pt idx="1089">
                  <c:v>149.25413541521419</c:v>
                </c:pt>
                <c:pt idx="1090">
                  <c:v>149.25413541521419</c:v>
                </c:pt>
                <c:pt idx="1091">
                  <c:v>151.44212234914903</c:v>
                </c:pt>
                <c:pt idx="1092">
                  <c:v>151.96980056667391</c:v>
                </c:pt>
                <c:pt idx="1093">
                  <c:v>152.98881528148493</c:v>
                </c:pt>
                <c:pt idx="1094">
                  <c:v>152.6295063176749</c:v>
                </c:pt>
                <c:pt idx="1095">
                  <c:v>150.35014913478753</c:v>
                </c:pt>
                <c:pt idx="1096">
                  <c:v>150.35014913478753</c:v>
                </c:pt>
                <c:pt idx="1097">
                  <c:v>150.35014913478753</c:v>
                </c:pt>
                <c:pt idx="1098">
                  <c:v>152.1461769088001</c:v>
                </c:pt>
                <c:pt idx="1099">
                  <c:v>152.23347276639788</c:v>
                </c:pt>
                <c:pt idx="1100">
                  <c:v>151.59836464468867</c:v>
                </c:pt>
                <c:pt idx="1101">
                  <c:v>151.59858143034569</c:v>
                </c:pt>
                <c:pt idx="1102">
                  <c:v>152.91426913492398</c:v>
                </c:pt>
                <c:pt idx="1103">
                  <c:v>152.91431959662702</c:v>
                </c:pt>
                <c:pt idx="1104">
                  <c:v>152.91448627323646</c:v>
                </c:pt>
                <c:pt idx="1105">
                  <c:v>154.59205758207293</c:v>
                </c:pt>
                <c:pt idx="1106">
                  <c:v>149.76399766948828</c:v>
                </c:pt>
                <c:pt idx="1107">
                  <c:v>148.48626216113314</c:v>
                </c:pt>
                <c:pt idx="1108">
                  <c:v>147.33235611465992</c:v>
                </c:pt>
                <c:pt idx="1109">
                  <c:v>147.1103247806733</c:v>
                </c:pt>
                <c:pt idx="1110">
                  <c:v>147.11053661953991</c:v>
                </c:pt>
                <c:pt idx="1111">
                  <c:v>147.11074845871815</c:v>
                </c:pt>
                <c:pt idx="1112">
                  <c:v>155.11802180390424</c:v>
                </c:pt>
                <c:pt idx="1113">
                  <c:v>155.95735766398138</c:v>
                </c:pt>
                <c:pt idx="1114">
                  <c:v>159.46254606468923</c:v>
                </c:pt>
                <c:pt idx="1115">
                  <c:v>159.52081208439421</c:v>
                </c:pt>
                <c:pt idx="1116">
                  <c:v>158.62885146362675</c:v>
                </c:pt>
                <c:pt idx="1117">
                  <c:v>158.62901961020847</c:v>
                </c:pt>
                <c:pt idx="1118">
                  <c:v>158.62923058680335</c:v>
                </c:pt>
                <c:pt idx="1119">
                  <c:v>161.04633555640874</c:v>
                </c:pt>
                <c:pt idx="1120">
                  <c:v>160.14353556668965</c:v>
                </c:pt>
                <c:pt idx="1121">
                  <c:v>160.88303517518284</c:v>
                </c:pt>
                <c:pt idx="1122">
                  <c:v>163.41356282662539</c:v>
                </c:pt>
                <c:pt idx="1123">
                  <c:v>164.11702389774726</c:v>
                </c:pt>
                <c:pt idx="1124">
                  <c:v>164.11718473242885</c:v>
                </c:pt>
                <c:pt idx="1125">
                  <c:v>164.11738823773507</c:v>
                </c:pt>
                <c:pt idx="1126">
                  <c:v>164.74478439536495</c:v>
                </c:pt>
                <c:pt idx="1127">
                  <c:v>166.44449257982228</c:v>
                </c:pt>
                <c:pt idx="1128">
                  <c:v>164.96836461737178</c:v>
                </c:pt>
                <c:pt idx="1129">
                  <c:v>167.10042895915748</c:v>
                </c:pt>
                <c:pt idx="1130">
                  <c:v>169.40762802790883</c:v>
                </c:pt>
                <c:pt idx="1131">
                  <c:v>169.40808881665416</c:v>
                </c:pt>
              </c:numCache>
            </c:numRef>
          </c:val>
          <c:smooth val="0"/>
          <c:extLst>
            <c:ext xmlns:c16="http://schemas.microsoft.com/office/drawing/2014/chart" uri="{C3380CC4-5D6E-409C-BE32-E72D297353CC}">
              <c16:uniqueId val="{00000001-FD17-452E-9E1D-BFD65E720113}"/>
            </c:ext>
          </c:extLst>
        </c:ser>
        <c:ser>
          <c:idx val="2"/>
          <c:order val="2"/>
          <c:tx>
            <c:strRef>
              <c:f>'benchmark comparison chart'!$T$1</c:f>
              <c:strCache>
                <c:ptCount val="1"/>
                <c:pt idx="0">
                  <c:v>Nifty 50</c:v>
                </c:pt>
              </c:strCache>
            </c:strRef>
          </c:tx>
          <c:spPr>
            <a:ln w="22225" cap="rnd" cmpd="sng" algn="ctr">
              <a:solidFill>
                <a:schemeClr val="accent3"/>
              </a:solidFill>
              <a:round/>
            </a:ln>
            <a:effectLst/>
          </c:spPr>
          <c:marker>
            <c:symbol val="none"/>
          </c:marker>
          <c:cat>
            <c:numRef>
              <c:f>'benchmark comparison chart'!$Q$2:$Q$1133</c:f>
              <c:numCache>
                <c:formatCode>d\-mmm\-yy</c:formatCode>
                <c:ptCount val="1132"/>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pt idx="1101">
                  <c:v>45778</c:v>
                </c:pt>
                <c:pt idx="1102">
                  <c:v>45779</c:v>
                </c:pt>
                <c:pt idx="1103">
                  <c:v>45780</c:v>
                </c:pt>
                <c:pt idx="1104">
                  <c:v>45781</c:v>
                </c:pt>
                <c:pt idx="1105">
                  <c:v>45782</c:v>
                </c:pt>
                <c:pt idx="1106">
                  <c:v>45783</c:v>
                </c:pt>
                <c:pt idx="1107">
                  <c:v>45784</c:v>
                </c:pt>
                <c:pt idx="1108">
                  <c:v>45785</c:v>
                </c:pt>
                <c:pt idx="1109">
                  <c:v>45786</c:v>
                </c:pt>
                <c:pt idx="1110">
                  <c:v>45787</c:v>
                </c:pt>
                <c:pt idx="1111">
                  <c:v>45788</c:v>
                </c:pt>
                <c:pt idx="1112">
                  <c:v>45789</c:v>
                </c:pt>
                <c:pt idx="1113">
                  <c:v>45790</c:v>
                </c:pt>
                <c:pt idx="1114">
                  <c:v>45791</c:v>
                </c:pt>
                <c:pt idx="1115">
                  <c:v>45792</c:v>
                </c:pt>
                <c:pt idx="1116">
                  <c:v>45793</c:v>
                </c:pt>
                <c:pt idx="1117">
                  <c:v>45794</c:v>
                </c:pt>
                <c:pt idx="1118">
                  <c:v>45795</c:v>
                </c:pt>
                <c:pt idx="1119">
                  <c:v>45796</c:v>
                </c:pt>
                <c:pt idx="1120">
                  <c:v>45797</c:v>
                </c:pt>
                <c:pt idx="1121">
                  <c:v>45798</c:v>
                </c:pt>
                <c:pt idx="1122">
                  <c:v>45799</c:v>
                </c:pt>
                <c:pt idx="1123">
                  <c:v>45800</c:v>
                </c:pt>
                <c:pt idx="1124">
                  <c:v>45801</c:v>
                </c:pt>
                <c:pt idx="1125">
                  <c:v>45802</c:v>
                </c:pt>
                <c:pt idx="1126">
                  <c:v>45803</c:v>
                </c:pt>
                <c:pt idx="1127">
                  <c:v>45804</c:v>
                </c:pt>
                <c:pt idx="1128">
                  <c:v>45805</c:v>
                </c:pt>
                <c:pt idx="1129">
                  <c:v>45806</c:v>
                </c:pt>
                <c:pt idx="1130">
                  <c:v>45807</c:v>
                </c:pt>
                <c:pt idx="1131">
                  <c:v>45808</c:v>
                </c:pt>
              </c:numCache>
            </c:numRef>
          </c:cat>
          <c:val>
            <c:numRef>
              <c:f>'benchmark comparison chart'!$T$2:$T$1133</c:f>
              <c:numCache>
                <c:formatCode>0.0</c:formatCode>
                <c:ptCount val="1132"/>
                <c:pt idx="0">
                  <c:v>100</c:v>
                </c:pt>
                <c:pt idx="1">
                  <c:v>99.1</c:v>
                </c:pt>
                <c:pt idx="2">
                  <c:v>100.3</c:v>
                </c:pt>
                <c:pt idx="3">
                  <c:v>99.4</c:v>
                </c:pt>
                <c:pt idx="4">
                  <c:v>99.4</c:v>
                </c:pt>
                <c:pt idx="5">
                  <c:v>99.4</c:v>
                </c:pt>
                <c:pt idx="6">
                  <c:v>99.2</c:v>
                </c:pt>
                <c:pt idx="7">
                  <c:v>99.2</c:v>
                </c:pt>
                <c:pt idx="8">
                  <c:v>97</c:v>
                </c:pt>
                <c:pt idx="9">
                  <c:v>97</c:v>
                </c:pt>
                <c:pt idx="10">
                  <c:v>95.4</c:v>
                </c:pt>
                <c:pt idx="11">
                  <c:v>95.4</c:v>
                </c:pt>
                <c:pt idx="12">
                  <c:v>95.4</c:v>
                </c:pt>
                <c:pt idx="13">
                  <c:v>94.8</c:v>
                </c:pt>
                <c:pt idx="14">
                  <c:v>94.4</c:v>
                </c:pt>
                <c:pt idx="15">
                  <c:v>94</c:v>
                </c:pt>
                <c:pt idx="16">
                  <c:v>91.9</c:v>
                </c:pt>
                <c:pt idx="17">
                  <c:v>91.8</c:v>
                </c:pt>
                <c:pt idx="18">
                  <c:v>91.8</c:v>
                </c:pt>
                <c:pt idx="19">
                  <c:v>91.8</c:v>
                </c:pt>
                <c:pt idx="20">
                  <c:v>92.1</c:v>
                </c:pt>
                <c:pt idx="21">
                  <c:v>94.5</c:v>
                </c:pt>
                <c:pt idx="22">
                  <c:v>94.4</c:v>
                </c:pt>
                <c:pt idx="23">
                  <c:v>91.9</c:v>
                </c:pt>
                <c:pt idx="24">
                  <c:v>94.6</c:v>
                </c:pt>
                <c:pt idx="25">
                  <c:v>94.6</c:v>
                </c:pt>
                <c:pt idx="26">
                  <c:v>94.6</c:v>
                </c:pt>
                <c:pt idx="27">
                  <c:v>94.3</c:v>
                </c:pt>
                <c:pt idx="28">
                  <c:v>93.7</c:v>
                </c:pt>
                <c:pt idx="29">
                  <c:v>93.2</c:v>
                </c:pt>
                <c:pt idx="30">
                  <c:v>94</c:v>
                </c:pt>
                <c:pt idx="31">
                  <c:v>95.1</c:v>
                </c:pt>
                <c:pt idx="32">
                  <c:v>95.1</c:v>
                </c:pt>
                <c:pt idx="33">
                  <c:v>95.1</c:v>
                </c:pt>
                <c:pt idx="34">
                  <c:v>96.9</c:v>
                </c:pt>
                <c:pt idx="35">
                  <c:v>96.4</c:v>
                </c:pt>
                <c:pt idx="36">
                  <c:v>96.1</c:v>
                </c:pt>
                <c:pt idx="37">
                  <c:v>96.7</c:v>
                </c:pt>
                <c:pt idx="38">
                  <c:v>96.4</c:v>
                </c:pt>
                <c:pt idx="39">
                  <c:v>96.4</c:v>
                </c:pt>
                <c:pt idx="40">
                  <c:v>96.4</c:v>
                </c:pt>
                <c:pt idx="41">
                  <c:v>96.3</c:v>
                </c:pt>
                <c:pt idx="42">
                  <c:v>95.4</c:v>
                </c:pt>
                <c:pt idx="43">
                  <c:v>95.1</c:v>
                </c:pt>
                <c:pt idx="44">
                  <c:v>95.8</c:v>
                </c:pt>
                <c:pt idx="45">
                  <c:v>94.2</c:v>
                </c:pt>
                <c:pt idx="46">
                  <c:v>94.2</c:v>
                </c:pt>
                <c:pt idx="47">
                  <c:v>94.2</c:v>
                </c:pt>
                <c:pt idx="48">
                  <c:v>91.7</c:v>
                </c:pt>
                <c:pt idx="49">
                  <c:v>91.5</c:v>
                </c:pt>
                <c:pt idx="50">
                  <c:v>91.2</c:v>
                </c:pt>
                <c:pt idx="51">
                  <c:v>89.3</c:v>
                </c:pt>
                <c:pt idx="52">
                  <c:v>88.9</c:v>
                </c:pt>
                <c:pt idx="53">
                  <c:v>88.9</c:v>
                </c:pt>
                <c:pt idx="54">
                  <c:v>88.9</c:v>
                </c:pt>
                <c:pt idx="55">
                  <c:v>89.2</c:v>
                </c:pt>
                <c:pt idx="56">
                  <c:v>90.9</c:v>
                </c:pt>
                <c:pt idx="57">
                  <c:v>89.6</c:v>
                </c:pt>
                <c:pt idx="58">
                  <c:v>90.4</c:v>
                </c:pt>
                <c:pt idx="59">
                  <c:v>91.3</c:v>
                </c:pt>
                <c:pt idx="60">
                  <c:v>91.3</c:v>
                </c:pt>
                <c:pt idx="61">
                  <c:v>91.3</c:v>
                </c:pt>
                <c:pt idx="62">
                  <c:v>92</c:v>
                </c:pt>
                <c:pt idx="63">
                  <c:v>92.1</c:v>
                </c:pt>
                <c:pt idx="64">
                  <c:v>91.9</c:v>
                </c:pt>
                <c:pt idx="65">
                  <c:v>91.7</c:v>
                </c:pt>
                <c:pt idx="66">
                  <c:v>91.6</c:v>
                </c:pt>
                <c:pt idx="67">
                  <c:v>91.6</c:v>
                </c:pt>
                <c:pt idx="68">
                  <c:v>91.6</c:v>
                </c:pt>
                <c:pt idx="69">
                  <c:v>92.1</c:v>
                </c:pt>
                <c:pt idx="70">
                  <c:v>91.9</c:v>
                </c:pt>
                <c:pt idx="71">
                  <c:v>93</c:v>
                </c:pt>
                <c:pt idx="72">
                  <c:v>93.8</c:v>
                </c:pt>
                <c:pt idx="73">
                  <c:v>94.3</c:v>
                </c:pt>
                <c:pt idx="74">
                  <c:v>94.3</c:v>
                </c:pt>
                <c:pt idx="75">
                  <c:v>94.3</c:v>
                </c:pt>
                <c:pt idx="76">
                  <c:v>94.3</c:v>
                </c:pt>
                <c:pt idx="77">
                  <c:v>93.4</c:v>
                </c:pt>
                <c:pt idx="78">
                  <c:v>92.8</c:v>
                </c:pt>
                <c:pt idx="79">
                  <c:v>92.7</c:v>
                </c:pt>
                <c:pt idx="80">
                  <c:v>93.3</c:v>
                </c:pt>
                <c:pt idx="81">
                  <c:v>93.3</c:v>
                </c:pt>
                <c:pt idx="82">
                  <c:v>93.3</c:v>
                </c:pt>
                <c:pt idx="83">
                  <c:v>94.6</c:v>
                </c:pt>
                <c:pt idx="84">
                  <c:v>95</c:v>
                </c:pt>
                <c:pt idx="85">
                  <c:v>96</c:v>
                </c:pt>
                <c:pt idx="86">
                  <c:v>96.5</c:v>
                </c:pt>
                <c:pt idx="87">
                  <c:v>97.2</c:v>
                </c:pt>
                <c:pt idx="88">
                  <c:v>97.2</c:v>
                </c:pt>
                <c:pt idx="89">
                  <c:v>97.2</c:v>
                </c:pt>
                <c:pt idx="90">
                  <c:v>96.7</c:v>
                </c:pt>
                <c:pt idx="91">
                  <c:v>95.8</c:v>
                </c:pt>
                <c:pt idx="92">
                  <c:v>96.8</c:v>
                </c:pt>
                <c:pt idx="93">
                  <c:v>98.4</c:v>
                </c:pt>
                <c:pt idx="94">
                  <c:v>99.8</c:v>
                </c:pt>
                <c:pt idx="95">
                  <c:v>99.8</c:v>
                </c:pt>
                <c:pt idx="96">
                  <c:v>99.8</c:v>
                </c:pt>
                <c:pt idx="97">
                  <c:v>100.8</c:v>
                </c:pt>
                <c:pt idx="98">
                  <c:v>100.8</c:v>
                </c:pt>
                <c:pt idx="99">
                  <c:v>101.1</c:v>
                </c:pt>
                <c:pt idx="100">
                  <c:v>101.1</c:v>
                </c:pt>
                <c:pt idx="101">
                  <c:v>101.1</c:v>
                </c:pt>
                <c:pt idx="102">
                  <c:v>101.1</c:v>
                </c:pt>
                <c:pt idx="103">
                  <c:v>101.1</c:v>
                </c:pt>
                <c:pt idx="104">
                  <c:v>101.9</c:v>
                </c:pt>
                <c:pt idx="105">
                  <c:v>101.9</c:v>
                </c:pt>
                <c:pt idx="106">
                  <c:v>101.9</c:v>
                </c:pt>
                <c:pt idx="107">
                  <c:v>102.7</c:v>
                </c:pt>
                <c:pt idx="108">
                  <c:v>102.9</c:v>
                </c:pt>
                <c:pt idx="109">
                  <c:v>102.9</c:v>
                </c:pt>
                <c:pt idx="110">
                  <c:v>102.9</c:v>
                </c:pt>
                <c:pt idx="111">
                  <c:v>102.9</c:v>
                </c:pt>
                <c:pt idx="112">
                  <c:v>103.6</c:v>
                </c:pt>
                <c:pt idx="113">
                  <c:v>104.3</c:v>
                </c:pt>
                <c:pt idx="114">
                  <c:v>104.4</c:v>
                </c:pt>
                <c:pt idx="115">
                  <c:v>103.2</c:v>
                </c:pt>
                <c:pt idx="116">
                  <c:v>103.2</c:v>
                </c:pt>
                <c:pt idx="117">
                  <c:v>103.2</c:v>
                </c:pt>
                <c:pt idx="118">
                  <c:v>101.7</c:v>
                </c:pt>
                <c:pt idx="119">
                  <c:v>102.2</c:v>
                </c:pt>
                <c:pt idx="120">
                  <c:v>102.3</c:v>
                </c:pt>
                <c:pt idx="121">
                  <c:v>101.9</c:v>
                </c:pt>
                <c:pt idx="122">
                  <c:v>102.1</c:v>
                </c:pt>
                <c:pt idx="123">
                  <c:v>102.1</c:v>
                </c:pt>
                <c:pt idx="124">
                  <c:v>102.1</c:v>
                </c:pt>
                <c:pt idx="125">
                  <c:v>100.7</c:v>
                </c:pt>
                <c:pt idx="126">
                  <c:v>103.2</c:v>
                </c:pt>
                <c:pt idx="127">
                  <c:v>103.2</c:v>
                </c:pt>
                <c:pt idx="128">
                  <c:v>102</c:v>
                </c:pt>
                <c:pt idx="129">
                  <c:v>102</c:v>
                </c:pt>
                <c:pt idx="130">
                  <c:v>102</c:v>
                </c:pt>
                <c:pt idx="131">
                  <c:v>102</c:v>
                </c:pt>
                <c:pt idx="132">
                  <c:v>102.7</c:v>
                </c:pt>
                <c:pt idx="133">
                  <c:v>102.6</c:v>
                </c:pt>
                <c:pt idx="134">
                  <c:v>102.5</c:v>
                </c:pt>
                <c:pt idx="135">
                  <c:v>103.5</c:v>
                </c:pt>
                <c:pt idx="136">
                  <c:v>103.7</c:v>
                </c:pt>
                <c:pt idx="137">
                  <c:v>103.7</c:v>
                </c:pt>
                <c:pt idx="138">
                  <c:v>103.7</c:v>
                </c:pt>
                <c:pt idx="139">
                  <c:v>104.3</c:v>
                </c:pt>
                <c:pt idx="140">
                  <c:v>105.1</c:v>
                </c:pt>
                <c:pt idx="141">
                  <c:v>104.7</c:v>
                </c:pt>
                <c:pt idx="142">
                  <c:v>103.9</c:v>
                </c:pt>
                <c:pt idx="143">
                  <c:v>101.9</c:v>
                </c:pt>
                <c:pt idx="144">
                  <c:v>101.9</c:v>
                </c:pt>
                <c:pt idx="145">
                  <c:v>101.9</c:v>
                </c:pt>
                <c:pt idx="146">
                  <c:v>102.5</c:v>
                </c:pt>
                <c:pt idx="147">
                  <c:v>103.6</c:v>
                </c:pt>
                <c:pt idx="148">
                  <c:v>103</c:v>
                </c:pt>
                <c:pt idx="149">
                  <c:v>102.5</c:v>
                </c:pt>
                <c:pt idx="150">
                  <c:v>100.7</c:v>
                </c:pt>
                <c:pt idx="151">
                  <c:v>100.7</c:v>
                </c:pt>
                <c:pt idx="152">
                  <c:v>100.7</c:v>
                </c:pt>
                <c:pt idx="153">
                  <c:v>98.9</c:v>
                </c:pt>
                <c:pt idx="154">
                  <c:v>98.9</c:v>
                </c:pt>
                <c:pt idx="155">
                  <c:v>98</c:v>
                </c:pt>
                <c:pt idx="156">
                  <c:v>97.8</c:v>
                </c:pt>
                <c:pt idx="157">
                  <c:v>99.4</c:v>
                </c:pt>
                <c:pt idx="158">
                  <c:v>99.4</c:v>
                </c:pt>
                <c:pt idx="159">
                  <c:v>99.4</c:v>
                </c:pt>
                <c:pt idx="160">
                  <c:v>98.2</c:v>
                </c:pt>
                <c:pt idx="161">
                  <c:v>100.4</c:v>
                </c:pt>
                <c:pt idx="162">
                  <c:v>100.4</c:v>
                </c:pt>
                <c:pt idx="163">
                  <c:v>100.8</c:v>
                </c:pt>
                <c:pt idx="164">
                  <c:v>100.7</c:v>
                </c:pt>
                <c:pt idx="165">
                  <c:v>100.7</c:v>
                </c:pt>
                <c:pt idx="166">
                  <c:v>100.7</c:v>
                </c:pt>
                <c:pt idx="167">
                  <c:v>100.2</c:v>
                </c:pt>
                <c:pt idx="168">
                  <c:v>98.7</c:v>
                </c:pt>
                <c:pt idx="169">
                  <c:v>99.6</c:v>
                </c:pt>
                <c:pt idx="170">
                  <c:v>98.9</c:v>
                </c:pt>
                <c:pt idx="171">
                  <c:v>99.9</c:v>
                </c:pt>
                <c:pt idx="172">
                  <c:v>99.9</c:v>
                </c:pt>
                <c:pt idx="173">
                  <c:v>99.9</c:v>
                </c:pt>
                <c:pt idx="174">
                  <c:v>100.6</c:v>
                </c:pt>
                <c:pt idx="175">
                  <c:v>101.7</c:v>
                </c:pt>
                <c:pt idx="176">
                  <c:v>101.8</c:v>
                </c:pt>
                <c:pt idx="177">
                  <c:v>102.1</c:v>
                </c:pt>
                <c:pt idx="178">
                  <c:v>102.2</c:v>
                </c:pt>
                <c:pt idx="179">
                  <c:v>102.2</c:v>
                </c:pt>
                <c:pt idx="180">
                  <c:v>102.2</c:v>
                </c:pt>
                <c:pt idx="181">
                  <c:v>103.1</c:v>
                </c:pt>
                <c:pt idx="182">
                  <c:v>102.6</c:v>
                </c:pt>
                <c:pt idx="183">
                  <c:v>102.6</c:v>
                </c:pt>
                <c:pt idx="184">
                  <c:v>103.1</c:v>
                </c:pt>
                <c:pt idx="185">
                  <c:v>103.4</c:v>
                </c:pt>
                <c:pt idx="186">
                  <c:v>103.4</c:v>
                </c:pt>
                <c:pt idx="187">
                  <c:v>103.4</c:v>
                </c:pt>
                <c:pt idx="188">
                  <c:v>104.7</c:v>
                </c:pt>
                <c:pt idx="189">
                  <c:v>105.5</c:v>
                </c:pt>
                <c:pt idx="190">
                  <c:v>105.1</c:v>
                </c:pt>
                <c:pt idx="191">
                  <c:v>105</c:v>
                </c:pt>
                <c:pt idx="192">
                  <c:v>105.3</c:v>
                </c:pt>
                <c:pt idx="193">
                  <c:v>105.3</c:v>
                </c:pt>
                <c:pt idx="194">
                  <c:v>105.3</c:v>
                </c:pt>
                <c:pt idx="195">
                  <c:v>105.8</c:v>
                </c:pt>
                <c:pt idx="196">
                  <c:v>105.8</c:v>
                </c:pt>
                <c:pt idx="197">
                  <c:v>105.6</c:v>
                </c:pt>
                <c:pt idx="198">
                  <c:v>104.8</c:v>
                </c:pt>
                <c:pt idx="199">
                  <c:v>106.7</c:v>
                </c:pt>
                <c:pt idx="200">
                  <c:v>106.7</c:v>
                </c:pt>
                <c:pt idx="201">
                  <c:v>106.7</c:v>
                </c:pt>
                <c:pt idx="202">
                  <c:v>106.6</c:v>
                </c:pt>
                <c:pt idx="203">
                  <c:v>107</c:v>
                </c:pt>
                <c:pt idx="204">
                  <c:v>107</c:v>
                </c:pt>
                <c:pt idx="205">
                  <c:v>106.6</c:v>
                </c:pt>
                <c:pt idx="206">
                  <c:v>106.4</c:v>
                </c:pt>
                <c:pt idx="207">
                  <c:v>106.4</c:v>
                </c:pt>
                <c:pt idx="208">
                  <c:v>106.4</c:v>
                </c:pt>
                <c:pt idx="209">
                  <c:v>105.6</c:v>
                </c:pt>
                <c:pt idx="210">
                  <c:v>106.1</c:v>
                </c:pt>
                <c:pt idx="211">
                  <c:v>106.2</c:v>
                </c:pt>
                <c:pt idx="212">
                  <c:v>107.5</c:v>
                </c:pt>
                <c:pt idx="213">
                  <c:v>107.6</c:v>
                </c:pt>
                <c:pt idx="214">
                  <c:v>107.6</c:v>
                </c:pt>
                <c:pt idx="215">
                  <c:v>107.6</c:v>
                </c:pt>
                <c:pt idx="216">
                  <c:v>107.9</c:v>
                </c:pt>
                <c:pt idx="217">
                  <c:v>108.2</c:v>
                </c:pt>
                <c:pt idx="218">
                  <c:v>109.1</c:v>
                </c:pt>
                <c:pt idx="219">
                  <c:v>109.4</c:v>
                </c:pt>
                <c:pt idx="220">
                  <c:v>108.7</c:v>
                </c:pt>
                <c:pt idx="221">
                  <c:v>108.7</c:v>
                </c:pt>
                <c:pt idx="222">
                  <c:v>108.7</c:v>
                </c:pt>
                <c:pt idx="223">
                  <c:v>108.7</c:v>
                </c:pt>
                <c:pt idx="224">
                  <c:v>108.4</c:v>
                </c:pt>
                <c:pt idx="225">
                  <c:v>107.9</c:v>
                </c:pt>
                <c:pt idx="226">
                  <c:v>108.2</c:v>
                </c:pt>
                <c:pt idx="227">
                  <c:v>107.5</c:v>
                </c:pt>
                <c:pt idx="228">
                  <c:v>107.5</c:v>
                </c:pt>
                <c:pt idx="229">
                  <c:v>107.5</c:v>
                </c:pt>
                <c:pt idx="230">
                  <c:v>107.5</c:v>
                </c:pt>
                <c:pt idx="231">
                  <c:v>108.2</c:v>
                </c:pt>
                <c:pt idx="232">
                  <c:v>108.5</c:v>
                </c:pt>
                <c:pt idx="233">
                  <c:v>107.1</c:v>
                </c:pt>
                <c:pt idx="234">
                  <c:v>106.2</c:v>
                </c:pt>
                <c:pt idx="235">
                  <c:v>106.2</c:v>
                </c:pt>
                <c:pt idx="236">
                  <c:v>106.2</c:v>
                </c:pt>
                <c:pt idx="237">
                  <c:v>107.1</c:v>
                </c:pt>
                <c:pt idx="238">
                  <c:v>106.9</c:v>
                </c:pt>
                <c:pt idx="239">
                  <c:v>105.8</c:v>
                </c:pt>
                <c:pt idx="240">
                  <c:v>105.4</c:v>
                </c:pt>
                <c:pt idx="241">
                  <c:v>103.5</c:v>
                </c:pt>
                <c:pt idx="242">
                  <c:v>103.5</c:v>
                </c:pt>
                <c:pt idx="243">
                  <c:v>103.5</c:v>
                </c:pt>
                <c:pt idx="244">
                  <c:v>104.7</c:v>
                </c:pt>
                <c:pt idx="245">
                  <c:v>105.4</c:v>
                </c:pt>
                <c:pt idx="246">
                  <c:v>105.4</c:v>
                </c:pt>
                <c:pt idx="247">
                  <c:v>105.8</c:v>
                </c:pt>
                <c:pt idx="248">
                  <c:v>105.3</c:v>
                </c:pt>
                <c:pt idx="249">
                  <c:v>105.3</c:v>
                </c:pt>
                <c:pt idx="250">
                  <c:v>105.3</c:v>
                </c:pt>
                <c:pt idx="251">
                  <c:v>105.8</c:v>
                </c:pt>
                <c:pt idx="252">
                  <c:v>106</c:v>
                </c:pt>
                <c:pt idx="253">
                  <c:v>104.9</c:v>
                </c:pt>
                <c:pt idx="254">
                  <c:v>104.6</c:v>
                </c:pt>
                <c:pt idx="255">
                  <c:v>103.8</c:v>
                </c:pt>
                <c:pt idx="256">
                  <c:v>103.8</c:v>
                </c:pt>
                <c:pt idx="257">
                  <c:v>103.8</c:v>
                </c:pt>
                <c:pt idx="258">
                  <c:v>105.2</c:v>
                </c:pt>
                <c:pt idx="259">
                  <c:v>104.1</c:v>
                </c:pt>
                <c:pt idx="260">
                  <c:v>104</c:v>
                </c:pt>
                <c:pt idx="261">
                  <c:v>103.8</c:v>
                </c:pt>
                <c:pt idx="262">
                  <c:v>104.4</c:v>
                </c:pt>
                <c:pt idx="263">
                  <c:v>104.4</c:v>
                </c:pt>
                <c:pt idx="264">
                  <c:v>104.4</c:v>
                </c:pt>
                <c:pt idx="265">
                  <c:v>104</c:v>
                </c:pt>
                <c:pt idx="266">
                  <c:v>105</c:v>
                </c:pt>
                <c:pt idx="267">
                  <c:v>105.6</c:v>
                </c:pt>
                <c:pt idx="268">
                  <c:v>105.3</c:v>
                </c:pt>
                <c:pt idx="269">
                  <c:v>104.8</c:v>
                </c:pt>
                <c:pt idx="270">
                  <c:v>104.8</c:v>
                </c:pt>
                <c:pt idx="271">
                  <c:v>104.8</c:v>
                </c:pt>
                <c:pt idx="272">
                  <c:v>105.3</c:v>
                </c:pt>
                <c:pt idx="273">
                  <c:v>105.3</c:v>
                </c:pt>
                <c:pt idx="274">
                  <c:v>104</c:v>
                </c:pt>
                <c:pt idx="275">
                  <c:v>104</c:v>
                </c:pt>
                <c:pt idx="276">
                  <c:v>102.3</c:v>
                </c:pt>
                <c:pt idx="277">
                  <c:v>102.3</c:v>
                </c:pt>
                <c:pt idx="278">
                  <c:v>102.3</c:v>
                </c:pt>
                <c:pt idx="279">
                  <c:v>102.6</c:v>
                </c:pt>
                <c:pt idx="280">
                  <c:v>102.7</c:v>
                </c:pt>
                <c:pt idx="281">
                  <c:v>102.4</c:v>
                </c:pt>
                <c:pt idx="282">
                  <c:v>102.4</c:v>
                </c:pt>
                <c:pt idx="283">
                  <c:v>103.8</c:v>
                </c:pt>
                <c:pt idx="284">
                  <c:v>103.8</c:v>
                </c:pt>
                <c:pt idx="285">
                  <c:v>103.8</c:v>
                </c:pt>
                <c:pt idx="286">
                  <c:v>103.3</c:v>
                </c:pt>
                <c:pt idx="287">
                  <c:v>103</c:v>
                </c:pt>
                <c:pt idx="288">
                  <c:v>103.9</c:v>
                </c:pt>
                <c:pt idx="289">
                  <c:v>104</c:v>
                </c:pt>
                <c:pt idx="290">
                  <c:v>103.8</c:v>
                </c:pt>
                <c:pt idx="291">
                  <c:v>103.8</c:v>
                </c:pt>
                <c:pt idx="292">
                  <c:v>103.8</c:v>
                </c:pt>
                <c:pt idx="293">
                  <c:v>103.3</c:v>
                </c:pt>
                <c:pt idx="294">
                  <c:v>104.2</c:v>
                </c:pt>
                <c:pt idx="295">
                  <c:v>104.7</c:v>
                </c:pt>
                <c:pt idx="296">
                  <c:v>104.9</c:v>
                </c:pt>
                <c:pt idx="297">
                  <c:v>104.3</c:v>
                </c:pt>
                <c:pt idx="298">
                  <c:v>104.3</c:v>
                </c:pt>
                <c:pt idx="299">
                  <c:v>104.3</c:v>
                </c:pt>
                <c:pt idx="300">
                  <c:v>103.7</c:v>
                </c:pt>
                <c:pt idx="301">
                  <c:v>103.6</c:v>
                </c:pt>
                <c:pt idx="302">
                  <c:v>102.1</c:v>
                </c:pt>
                <c:pt idx="303">
                  <c:v>101.8</c:v>
                </c:pt>
                <c:pt idx="304">
                  <c:v>101.5</c:v>
                </c:pt>
                <c:pt idx="305">
                  <c:v>101.5</c:v>
                </c:pt>
                <c:pt idx="306">
                  <c:v>101.5</c:v>
                </c:pt>
                <c:pt idx="307">
                  <c:v>101.1</c:v>
                </c:pt>
                <c:pt idx="308">
                  <c:v>100.6</c:v>
                </c:pt>
                <c:pt idx="309">
                  <c:v>101.5</c:v>
                </c:pt>
                <c:pt idx="310">
                  <c:v>100.7</c:v>
                </c:pt>
                <c:pt idx="311">
                  <c:v>102.3</c:v>
                </c:pt>
                <c:pt idx="312">
                  <c:v>102.3</c:v>
                </c:pt>
                <c:pt idx="313">
                  <c:v>102.3</c:v>
                </c:pt>
                <c:pt idx="314">
                  <c:v>103</c:v>
                </c:pt>
                <c:pt idx="315">
                  <c:v>103</c:v>
                </c:pt>
                <c:pt idx="316">
                  <c:v>103.2</c:v>
                </c:pt>
                <c:pt idx="317">
                  <c:v>102.3</c:v>
                </c:pt>
                <c:pt idx="318">
                  <c:v>101.2</c:v>
                </c:pt>
                <c:pt idx="319">
                  <c:v>101.2</c:v>
                </c:pt>
                <c:pt idx="320">
                  <c:v>101.2</c:v>
                </c:pt>
                <c:pt idx="321">
                  <c:v>99.7</c:v>
                </c:pt>
                <c:pt idx="322">
                  <c:v>99.1</c:v>
                </c:pt>
                <c:pt idx="323">
                  <c:v>98.7</c:v>
                </c:pt>
                <c:pt idx="324">
                  <c:v>98.7</c:v>
                </c:pt>
                <c:pt idx="325">
                  <c:v>99.4</c:v>
                </c:pt>
                <c:pt idx="326">
                  <c:v>99.4</c:v>
                </c:pt>
                <c:pt idx="327">
                  <c:v>99.4</c:v>
                </c:pt>
                <c:pt idx="328">
                  <c:v>98.8</c:v>
                </c:pt>
                <c:pt idx="329">
                  <c:v>99.5</c:v>
                </c:pt>
                <c:pt idx="330">
                  <c:v>99.7</c:v>
                </c:pt>
                <c:pt idx="331">
                  <c:v>99.3</c:v>
                </c:pt>
                <c:pt idx="332">
                  <c:v>98.5</c:v>
                </c:pt>
                <c:pt idx="333">
                  <c:v>98.5</c:v>
                </c:pt>
                <c:pt idx="334">
                  <c:v>98.5</c:v>
                </c:pt>
                <c:pt idx="335">
                  <c:v>98.7</c:v>
                </c:pt>
                <c:pt idx="336">
                  <c:v>98.6</c:v>
                </c:pt>
                <c:pt idx="337">
                  <c:v>99.3</c:v>
                </c:pt>
                <c:pt idx="338">
                  <c:v>99.3</c:v>
                </c:pt>
                <c:pt idx="339">
                  <c:v>100.9</c:v>
                </c:pt>
                <c:pt idx="340">
                  <c:v>100.9</c:v>
                </c:pt>
                <c:pt idx="341">
                  <c:v>100.9</c:v>
                </c:pt>
                <c:pt idx="342">
                  <c:v>101.1</c:v>
                </c:pt>
                <c:pt idx="343">
                  <c:v>101.1</c:v>
                </c:pt>
                <c:pt idx="344">
                  <c:v>102.1</c:v>
                </c:pt>
                <c:pt idx="345">
                  <c:v>102.3</c:v>
                </c:pt>
                <c:pt idx="346">
                  <c:v>102.3</c:v>
                </c:pt>
                <c:pt idx="347">
                  <c:v>102.3</c:v>
                </c:pt>
                <c:pt idx="348">
                  <c:v>102.3</c:v>
                </c:pt>
                <c:pt idx="349">
                  <c:v>102.5</c:v>
                </c:pt>
                <c:pt idx="350">
                  <c:v>103</c:v>
                </c:pt>
                <c:pt idx="351">
                  <c:v>103.6</c:v>
                </c:pt>
                <c:pt idx="352">
                  <c:v>103.6</c:v>
                </c:pt>
                <c:pt idx="353">
                  <c:v>103.6</c:v>
                </c:pt>
                <c:pt idx="354">
                  <c:v>103.6</c:v>
                </c:pt>
                <c:pt idx="355">
                  <c:v>103.6</c:v>
                </c:pt>
                <c:pt idx="356">
                  <c:v>102.9</c:v>
                </c:pt>
                <c:pt idx="357">
                  <c:v>102.7</c:v>
                </c:pt>
                <c:pt idx="358">
                  <c:v>102.4</c:v>
                </c:pt>
                <c:pt idx="359">
                  <c:v>102.5</c:v>
                </c:pt>
                <c:pt idx="360">
                  <c:v>102.5</c:v>
                </c:pt>
                <c:pt idx="361">
                  <c:v>102.5</c:v>
                </c:pt>
                <c:pt idx="362">
                  <c:v>102.5</c:v>
                </c:pt>
                <c:pt idx="363">
                  <c:v>103.2</c:v>
                </c:pt>
                <c:pt idx="364">
                  <c:v>103.3</c:v>
                </c:pt>
                <c:pt idx="365">
                  <c:v>103.6</c:v>
                </c:pt>
                <c:pt idx="366">
                  <c:v>104.2</c:v>
                </c:pt>
                <c:pt idx="367">
                  <c:v>105</c:v>
                </c:pt>
                <c:pt idx="368">
                  <c:v>105</c:v>
                </c:pt>
                <c:pt idx="369">
                  <c:v>105</c:v>
                </c:pt>
                <c:pt idx="370">
                  <c:v>105</c:v>
                </c:pt>
                <c:pt idx="371">
                  <c:v>105.5</c:v>
                </c:pt>
                <c:pt idx="372">
                  <c:v>105.2</c:v>
                </c:pt>
                <c:pt idx="373">
                  <c:v>106.1</c:v>
                </c:pt>
                <c:pt idx="374">
                  <c:v>105</c:v>
                </c:pt>
                <c:pt idx="375">
                  <c:v>105</c:v>
                </c:pt>
                <c:pt idx="376">
                  <c:v>105</c:v>
                </c:pt>
                <c:pt idx="377">
                  <c:v>106.2</c:v>
                </c:pt>
                <c:pt idx="378">
                  <c:v>106.2</c:v>
                </c:pt>
                <c:pt idx="379">
                  <c:v>106.5</c:v>
                </c:pt>
                <c:pt idx="380">
                  <c:v>106.4</c:v>
                </c:pt>
                <c:pt idx="381">
                  <c:v>106.5</c:v>
                </c:pt>
                <c:pt idx="382">
                  <c:v>106.5</c:v>
                </c:pt>
                <c:pt idx="383">
                  <c:v>106.5</c:v>
                </c:pt>
                <c:pt idx="384">
                  <c:v>107</c:v>
                </c:pt>
                <c:pt idx="385">
                  <c:v>106.3</c:v>
                </c:pt>
                <c:pt idx="386">
                  <c:v>105.7</c:v>
                </c:pt>
                <c:pt idx="387">
                  <c:v>105.4</c:v>
                </c:pt>
                <c:pt idx="388">
                  <c:v>105.8</c:v>
                </c:pt>
                <c:pt idx="389">
                  <c:v>105.8</c:v>
                </c:pt>
                <c:pt idx="390">
                  <c:v>105.8</c:v>
                </c:pt>
                <c:pt idx="391">
                  <c:v>106.5</c:v>
                </c:pt>
                <c:pt idx="392">
                  <c:v>106.7</c:v>
                </c:pt>
                <c:pt idx="393">
                  <c:v>106.3</c:v>
                </c:pt>
                <c:pt idx="394">
                  <c:v>106.5</c:v>
                </c:pt>
                <c:pt idx="395">
                  <c:v>107.5</c:v>
                </c:pt>
                <c:pt idx="396">
                  <c:v>107.5</c:v>
                </c:pt>
                <c:pt idx="397">
                  <c:v>107.5</c:v>
                </c:pt>
                <c:pt idx="398">
                  <c:v>108.1</c:v>
                </c:pt>
                <c:pt idx="399">
                  <c:v>108.3</c:v>
                </c:pt>
                <c:pt idx="400">
                  <c:v>107.8</c:v>
                </c:pt>
                <c:pt idx="401">
                  <c:v>107.5</c:v>
                </c:pt>
                <c:pt idx="402">
                  <c:v>107.8</c:v>
                </c:pt>
                <c:pt idx="403">
                  <c:v>107.8</c:v>
                </c:pt>
                <c:pt idx="404">
                  <c:v>107.8</c:v>
                </c:pt>
                <c:pt idx="405">
                  <c:v>108.1</c:v>
                </c:pt>
                <c:pt idx="406">
                  <c:v>108.1</c:v>
                </c:pt>
                <c:pt idx="407">
                  <c:v>108.9</c:v>
                </c:pt>
                <c:pt idx="408">
                  <c:v>108.3</c:v>
                </c:pt>
                <c:pt idx="409">
                  <c:v>107.9</c:v>
                </c:pt>
                <c:pt idx="410">
                  <c:v>107.9</c:v>
                </c:pt>
                <c:pt idx="411">
                  <c:v>107.9</c:v>
                </c:pt>
                <c:pt idx="412">
                  <c:v>108.1</c:v>
                </c:pt>
                <c:pt idx="413">
                  <c:v>108.8</c:v>
                </c:pt>
                <c:pt idx="414">
                  <c:v>109</c:v>
                </c:pt>
                <c:pt idx="415">
                  <c:v>108.6</c:v>
                </c:pt>
                <c:pt idx="416">
                  <c:v>109.4</c:v>
                </c:pt>
                <c:pt idx="417">
                  <c:v>109.4</c:v>
                </c:pt>
                <c:pt idx="418">
                  <c:v>109.4</c:v>
                </c:pt>
                <c:pt idx="419">
                  <c:v>109</c:v>
                </c:pt>
                <c:pt idx="420">
                  <c:v>109.4</c:v>
                </c:pt>
                <c:pt idx="421">
                  <c:v>109.6</c:v>
                </c:pt>
                <c:pt idx="422">
                  <c:v>109.1</c:v>
                </c:pt>
                <c:pt idx="423">
                  <c:v>108.5</c:v>
                </c:pt>
                <c:pt idx="424">
                  <c:v>108.5</c:v>
                </c:pt>
                <c:pt idx="425">
                  <c:v>108.5</c:v>
                </c:pt>
                <c:pt idx="426">
                  <c:v>108.7</c:v>
                </c:pt>
                <c:pt idx="427">
                  <c:v>109.4</c:v>
                </c:pt>
                <c:pt idx="428">
                  <c:v>110.3</c:v>
                </c:pt>
                <c:pt idx="429">
                  <c:v>110.3</c:v>
                </c:pt>
                <c:pt idx="430">
                  <c:v>111.6</c:v>
                </c:pt>
                <c:pt idx="431">
                  <c:v>111.6</c:v>
                </c:pt>
                <c:pt idx="432">
                  <c:v>111.6</c:v>
                </c:pt>
                <c:pt idx="433">
                  <c:v>112.3</c:v>
                </c:pt>
                <c:pt idx="434">
                  <c:v>112.7</c:v>
                </c:pt>
                <c:pt idx="435">
                  <c:v>112.8</c:v>
                </c:pt>
                <c:pt idx="436">
                  <c:v>113.4</c:v>
                </c:pt>
                <c:pt idx="437">
                  <c:v>112.4</c:v>
                </c:pt>
                <c:pt idx="438">
                  <c:v>112.4</c:v>
                </c:pt>
                <c:pt idx="439">
                  <c:v>112.4</c:v>
                </c:pt>
                <c:pt idx="440">
                  <c:v>112.5</c:v>
                </c:pt>
                <c:pt idx="441">
                  <c:v>113</c:v>
                </c:pt>
                <c:pt idx="442">
                  <c:v>112.7</c:v>
                </c:pt>
                <c:pt idx="443">
                  <c:v>112.9</c:v>
                </c:pt>
                <c:pt idx="444">
                  <c:v>113.7</c:v>
                </c:pt>
                <c:pt idx="445">
                  <c:v>113.7</c:v>
                </c:pt>
                <c:pt idx="446">
                  <c:v>113.7</c:v>
                </c:pt>
                <c:pt idx="447">
                  <c:v>114.6</c:v>
                </c:pt>
                <c:pt idx="448">
                  <c:v>114.8</c:v>
                </c:pt>
                <c:pt idx="449">
                  <c:v>115.3</c:v>
                </c:pt>
                <c:pt idx="450">
                  <c:v>116.2</c:v>
                </c:pt>
                <c:pt idx="451">
                  <c:v>114.8</c:v>
                </c:pt>
                <c:pt idx="452">
                  <c:v>114.8</c:v>
                </c:pt>
                <c:pt idx="453">
                  <c:v>114.8</c:v>
                </c:pt>
                <c:pt idx="454">
                  <c:v>114.4</c:v>
                </c:pt>
                <c:pt idx="455">
                  <c:v>114.4</c:v>
                </c:pt>
                <c:pt idx="456">
                  <c:v>115</c:v>
                </c:pt>
                <c:pt idx="457">
                  <c:v>114.3</c:v>
                </c:pt>
                <c:pt idx="458">
                  <c:v>114.2</c:v>
                </c:pt>
                <c:pt idx="459">
                  <c:v>114.2</c:v>
                </c:pt>
                <c:pt idx="460">
                  <c:v>114.2</c:v>
                </c:pt>
                <c:pt idx="461">
                  <c:v>114.8</c:v>
                </c:pt>
                <c:pt idx="462">
                  <c:v>114.7</c:v>
                </c:pt>
                <c:pt idx="463">
                  <c:v>113.5</c:v>
                </c:pt>
                <c:pt idx="464">
                  <c:v>112.7</c:v>
                </c:pt>
                <c:pt idx="465">
                  <c:v>113.5</c:v>
                </c:pt>
                <c:pt idx="466">
                  <c:v>113.5</c:v>
                </c:pt>
                <c:pt idx="467">
                  <c:v>113.5</c:v>
                </c:pt>
                <c:pt idx="468">
                  <c:v>113.9</c:v>
                </c:pt>
                <c:pt idx="469">
                  <c:v>113.8</c:v>
                </c:pt>
                <c:pt idx="470">
                  <c:v>114.1</c:v>
                </c:pt>
                <c:pt idx="471">
                  <c:v>113.6</c:v>
                </c:pt>
                <c:pt idx="472">
                  <c:v>112.9</c:v>
                </c:pt>
                <c:pt idx="473">
                  <c:v>112.9</c:v>
                </c:pt>
                <c:pt idx="474">
                  <c:v>112.9</c:v>
                </c:pt>
                <c:pt idx="475">
                  <c:v>113</c:v>
                </c:pt>
                <c:pt idx="476">
                  <c:v>113</c:v>
                </c:pt>
                <c:pt idx="477">
                  <c:v>113.2</c:v>
                </c:pt>
                <c:pt idx="478">
                  <c:v>112.6</c:v>
                </c:pt>
                <c:pt idx="479">
                  <c:v>112.3</c:v>
                </c:pt>
                <c:pt idx="480">
                  <c:v>112.3</c:v>
                </c:pt>
                <c:pt idx="481">
                  <c:v>112.3</c:v>
                </c:pt>
                <c:pt idx="482">
                  <c:v>112.7</c:v>
                </c:pt>
                <c:pt idx="483">
                  <c:v>112.8</c:v>
                </c:pt>
                <c:pt idx="484">
                  <c:v>113</c:v>
                </c:pt>
                <c:pt idx="485">
                  <c:v>112.7</c:v>
                </c:pt>
                <c:pt idx="486">
                  <c:v>112</c:v>
                </c:pt>
                <c:pt idx="487">
                  <c:v>112</c:v>
                </c:pt>
                <c:pt idx="488">
                  <c:v>112</c:v>
                </c:pt>
                <c:pt idx="489">
                  <c:v>112.2</c:v>
                </c:pt>
                <c:pt idx="490">
                  <c:v>112.5</c:v>
                </c:pt>
                <c:pt idx="491">
                  <c:v>112.5</c:v>
                </c:pt>
                <c:pt idx="492">
                  <c:v>111.9</c:v>
                </c:pt>
                <c:pt idx="493">
                  <c:v>113</c:v>
                </c:pt>
                <c:pt idx="494">
                  <c:v>113</c:v>
                </c:pt>
                <c:pt idx="495">
                  <c:v>113</c:v>
                </c:pt>
                <c:pt idx="496">
                  <c:v>113.5</c:v>
                </c:pt>
                <c:pt idx="497">
                  <c:v>113.8</c:v>
                </c:pt>
                <c:pt idx="498">
                  <c:v>114</c:v>
                </c:pt>
                <c:pt idx="499">
                  <c:v>114.7</c:v>
                </c:pt>
                <c:pt idx="500">
                  <c:v>115.2</c:v>
                </c:pt>
                <c:pt idx="501">
                  <c:v>115.2</c:v>
                </c:pt>
                <c:pt idx="502">
                  <c:v>115.2</c:v>
                </c:pt>
                <c:pt idx="503">
                  <c:v>116.3</c:v>
                </c:pt>
                <c:pt idx="504">
                  <c:v>116.2</c:v>
                </c:pt>
                <c:pt idx="505">
                  <c:v>116.7</c:v>
                </c:pt>
                <c:pt idx="506">
                  <c:v>116.9</c:v>
                </c:pt>
                <c:pt idx="507">
                  <c:v>117.4</c:v>
                </c:pt>
                <c:pt idx="508">
                  <c:v>117.4</c:v>
                </c:pt>
                <c:pt idx="509">
                  <c:v>117.4</c:v>
                </c:pt>
                <c:pt idx="510">
                  <c:v>117</c:v>
                </c:pt>
                <c:pt idx="511">
                  <c:v>117</c:v>
                </c:pt>
                <c:pt idx="512">
                  <c:v>115.7</c:v>
                </c:pt>
                <c:pt idx="513">
                  <c:v>114.8</c:v>
                </c:pt>
                <c:pt idx="514">
                  <c:v>114.4</c:v>
                </c:pt>
                <c:pt idx="515">
                  <c:v>114.4</c:v>
                </c:pt>
                <c:pt idx="516">
                  <c:v>114.4</c:v>
                </c:pt>
                <c:pt idx="517">
                  <c:v>114.4</c:v>
                </c:pt>
                <c:pt idx="518">
                  <c:v>114.3</c:v>
                </c:pt>
                <c:pt idx="519">
                  <c:v>114.6</c:v>
                </c:pt>
                <c:pt idx="520">
                  <c:v>113.5</c:v>
                </c:pt>
                <c:pt idx="521">
                  <c:v>114.2</c:v>
                </c:pt>
                <c:pt idx="522">
                  <c:v>114.2</c:v>
                </c:pt>
                <c:pt idx="523">
                  <c:v>114.2</c:v>
                </c:pt>
                <c:pt idx="524">
                  <c:v>114.2</c:v>
                </c:pt>
                <c:pt idx="525">
                  <c:v>113.5</c:v>
                </c:pt>
                <c:pt idx="526">
                  <c:v>113</c:v>
                </c:pt>
                <c:pt idx="527">
                  <c:v>113.6</c:v>
                </c:pt>
                <c:pt idx="528">
                  <c:v>114.3</c:v>
                </c:pt>
                <c:pt idx="529">
                  <c:v>114.3</c:v>
                </c:pt>
                <c:pt idx="530">
                  <c:v>114.3</c:v>
                </c:pt>
                <c:pt idx="531">
                  <c:v>113.4</c:v>
                </c:pt>
                <c:pt idx="532">
                  <c:v>114.5</c:v>
                </c:pt>
                <c:pt idx="533">
                  <c:v>115.2</c:v>
                </c:pt>
                <c:pt idx="534">
                  <c:v>115.1</c:v>
                </c:pt>
                <c:pt idx="535">
                  <c:v>114.8</c:v>
                </c:pt>
                <c:pt idx="536">
                  <c:v>114.8</c:v>
                </c:pt>
                <c:pt idx="537">
                  <c:v>114.8</c:v>
                </c:pt>
                <c:pt idx="538">
                  <c:v>114.7</c:v>
                </c:pt>
                <c:pt idx="539">
                  <c:v>115.2</c:v>
                </c:pt>
                <c:pt idx="540">
                  <c:v>114.4</c:v>
                </c:pt>
                <c:pt idx="541">
                  <c:v>114.1</c:v>
                </c:pt>
                <c:pt idx="542">
                  <c:v>113.6</c:v>
                </c:pt>
                <c:pt idx="543">
                  <c:v>113.6</c:v>
                </c:pt>
                <c:pt idx="544">
                  <c:v>113.6</c:v>
                </c:pt>
                <c:pt idx="545">
                  <c:v>112.1</c:v>
                </c:pt>
                <c:pt idx="546">
                  <c:v>112.1</c:v>
                </c:pt>
                <c:pt idx="547">
                  <c:v>111.2</c:v>
                </c:pt>
                <c:pt idx="548">
                  <c:v>109.6</c:v>
                </c:pt>
                <c:pt idx="549">
                  <c:v>110.7</c:v>
                </c:pt>
                <c:pt idx="550">
                  <c:v>110.7</c:v>
                </c:pt>
                <c:pt idx="551">
                  <c:v>110.7</c:v>
                </c:pt>
                <c:pt idx="552">
                  <c:v>111.3</c:v>
                </c:pt>
                <c:pt idx="553">
                  <c:v>110.9</c:v>
                </c:pt>
                <c:pt idx="554">
                  <c:v>110.4</c:v>
                </c:pt>
                <c:pt idx="555">
                  <c:v>111.2</c:v>
                </c:pt>
                <c:pt idx="556">
                  <c:v>111.8</c:v>
                </c:pt>
                <c:pt idx="557">
                  <c:v>111.8</c:v>
                </c:pt>
                <c:pt idx="558">
                  <c:v>111.8</c:v>
                </c:pt>
                <c:pt idx="559">
                  <c:v>112.9</c:v>
                </c:pt>
                <c:pt idx="560">
                  <c:v>112.8</c:v>
                </c:pt>
                <c:pt idx="561">
                  <c:v>113</c:v>
                </c:pt>
                <c:pt idx="562">
                  <c:v>112.8</c:v>
                </c:pt>
                <c:pt idx="563">
                  <c:v>112.9</c:v>
                </c:pt>
                <c:pt idx="564">
                  <c:v>112.9</c:v>
                </c:pt>
                <c:pt idx="565">
                  <c:v>113.5</c:v>
                </c:pt>
                <c:pt idx="566">
                  <c:v>113</c:v>
                </c:pt>
                <c:pt idx="567">
                  <c:v>113</c:v>
                </c:pt>
                <c:pt idx="568">
                  <c:v>114.4</c:v>
                </c:pt>
                <c:pt idx="569">
                  <c:v>114.9</c:v>
                </c:pt>
                <c:pt idx="570">
                  <c:v>114.7</c:v>
                </c:pt>
                <c:pt idx="571">
                  <c:v>114.7</c:v>
                </c:pt>
                <c:pt idx="572">
                  <c:v>114.7</c:v>
                </c:pt>
                <c:pt idx="573">
                  <c:v>114.5</c:v>
                </c:pt>
                <c:pt idx="574">
                  <c:v>115</c:v>
                </c:pt>
                <c:pt idx="575">
                  <c:v>115.2</c:v>
                </c:pt>
                <c:pt idx="576">
                  <c:v>115.1</c:v>
                </c:pt>
                <c:pt idx="577">
                  <c:v>115.1</c:v>
                </c:pt>
                <c:pt idx="578">
                  <c:v>115.1</c:v>
                </c:pt>
                <c:pt idx="579">
                  <c:v>115.1</c:v>
                </c:pt>
                <c:pt idx="580">
                  <c:v>115.1</c:v>
                </c:pt>
                <c:pt idx="581">
                  <c:v>115.6</c:v>
                </c:pt>
                <c:pt idx="582">
                  <c:v>116.8</c:v>
                </c:pt>
                <c:pt idx="583">
                  <c:v>117</c:v>
                </c:pt>
                <c:pt idx="584">
                  <c:v>117.8</c:v>
                </c:pt>
                <c:pt idx="585">
                  <c:v>117.8</c:v>
                </c:pt>
                <c:pt idx="586">
                  <c:v>117.8</c:v>
                </c:pt>
                <c:pt idx="587">
                  <c:v>120.3</c:v>
                </c:pt>
                <c:pt idx="588">
                  <c:v>121.2</c:v>
                </c:pt>
                <c:pt idx="589">
                  <c:v>121.7</c:v>
                </c:pt>
                <c:pt idx="590">
                  <c:v>121.5</c:v>
                </c:pt>
                <c:pt idx="591">
                  <c:v>121.9</c:v>
                </c:pt>
                <c:pt idx="592">
                  <c:v>121.9</c:v>
                </c:pt>
                <c:pt idx="593">
                  <c:v>121.9</c:v>
                </c:pt>
                <c:pt idx="594">
                  <c:v>122.1</c:v>
                </c:pt>
                <c:pt idx="595">
                  <c:v>121.5</c:v>
                </c:pt>
                <c:pt idx="596">
                  <c:v>121.7</c:v>
                </c:pt>
                <c:pt idx="597">
                  <c:v>123.1</c:v>
                </c:pt>
                <c:pt idx="598">
                  <c:v>124.7</c:v>
                </c:pt>
                <c:pt idx="599">
                  <c:v>124.7</c:v>
                </c:pt>
                <c:pt idx="600">
                  <c:v>124.7</c:v>
                </c:pt>
                <c:pt idx="601">
                  <c:v>124.5</c:v>
                </c:pt>
                <c:pt idx="602">
                  <c:v>124.7</c:v>
                </c:pt>
                <c:pt idx="603">
                  <c:v>123</c:v>
                </c:pt>
                <c:pt idx="604">
                  <c:v>123.6</c:v>
                </c:pt>
                <c:pt idx="605">
                  <c:v>124.1</c:v>
                </c:pt>
                <c:pt idx="606">
                  <c:v>124.1</c:v>
                </c:pt>
                <c:pt idx="607">
                  <c:v>124.1</c:v>
                </c:pt>
                <c:pt idx="608">
                  <c:v>124.1</c:v>
                </c:pt>
                <c:pt idx="609">
                  <c:v>124.7</c:v>
                </c:pt>
                <c:pt idx="610">
                  <c:v>125.9</c:v>
                </c:pt>
                <c:pt idx="611">
                  <c:v>126.6</c:v>
                </c:pt>
                <c:pt idx="612">
                  <c:v>126.3</c:v>
                </c:pt>
                <c:pt idx="613">
                  <c:v>126.3</c:v>
                </c:pt>
                <c:pt idx="614">
                  <c:v>126.3</c:v>
                </c:pt>
                <c:pt idx="615">
                  <c:v>126.4</c:v>
                </c:pt>
                <c:pt idx="616">
                  <c:v>126</c:v>
                </c:pt>
                <c:pt idx="617">
                  <c:v>125.1</c:v>
                </c:pt>
                <c:pt idx="618">
                  <c:v>125.9</c:v>
                </c:pt>
                <c:pt idx="619">
                  <c:v>126.2</c:v>
                </c:pt>
                <c:pt idx="620">
                  <c:v>126.2</c:v>
                </c:pt>
                <c:pt idx="621">
                  <c:v>126.2</c:v>
                </c:pt>
                <c:pt idx="622">
                  <c:v>125.1</c:v>
                </c:pt>
                <c:pt idx="623">
                  <c:v>125.3</c:v>
                </c:pt>
                <c:pt idx="624">
                  <c:v>125.7</c:v>
                </c:pt>
                <c:pt idx="625">
                  <c:v>125.8</c:v>
                </c:pt>
                <c:pt idx="626">
                  <c:v>127.3</c:v>
                </c:pt>
                <c:pt idx="627">
                  <c:v>127.3</c:v>
                </c:pt>
                <c:pt idx="628">
                  <c:v>127.3</c:v>
                </c:pt>
                <c:pt idx="629">
                  <c:v>128.5</c:v>
                </c:pt>
                <c:pt idx="630">
                  <c:v>128.1</c:v>
                </c:pt>
                <c:pt idx="631">
                  <c:v>125.4</c:v>
                </c:pt>
                <c:pt idx="632">
                  <c:v>124.8</c:v>
                </c:pt>
                <c:pt idx="633">
                  <c:v>125.7</c:v>
                </c:pt>
                <c:pt idx="634">
                  <c:v>125.4</c:v>
                </c:pt>
                <c:pt idx="635">
                  <c:v>125.4</c:v>
                </c:pt>
                <c:pt idx="636">
                  <c:v>125.4</c:v>
                </c:pt>
                <c:pt idx="637">
                  <c:v>123.5</c:v>
                </c:pt>
                <c:pt idx="638">
                  <c:v>124.7</c:v>
                </c:pt>
                <c:pt idx="639">
                  <c:v>124.1</c:v>
                </c:pt>
                <c:pt idx="640">
                  <c:v>124.1</c:v>
                </c:pt>
                <c:pt idx="641">
                  <c:v>124.1</c:v>
                </c:pt>
                <c:pt idx="642">
                  <c:v>124.1</c:v>
                </c:pt>
                <c:pt idx="643">
                  <c:v>126.4</c:v>
                </c:pt>
                <c:pt idx="644">
                  <c:v>125.1</c:v>
                </c:pt>
                <c:pt idx="645">
                  <c:v>126.3</c:v>
                </c:pt>
                <c:pt idx="646">
                  <c:v>126.1</c:v>
                </c:pt>
                <c:pt idx="647">
                  <c:v>127.1</c:v>
                </c:pt>
                <c:pt idx="648">
                  <c:v>127.1</c:v>
                </c:pt>
                <c:pt idx="649">
                  <c:v>127.1</c:v>
                </c:pt>
                <c:pt idx="650">
                  <c:v>126.6</c:v>
                </c:pt>
                <c:pt idx="651">
                  <c:v>127.5</c:v>
                </c:pt>
                <c:pt idx="652">
                  <c:v>127.5</c:v>
                </c:pt>
                <c:pt idx="653">
                  <c:v>126.3</c:v>
                </c:pt>
                <c:pt idx="654">
                  <c:v>126.6</c:v>
                </c:pt>
                <c:pt idx="655">
                  <c:v>126.6</c:v>
                </c:pt>
                <c:pt idx="656">
                  <c:v>126.6</c:v>
                </c:pt>
                <c:pt idx="657">
                  <c:v>125.7</c:v>
                </c:pt>
                <c:pt idx="658">
                  <c:v>126.4</c:v>
                </c:pt>
                <c:pt idx="659">
                  <c:v>127</c:v>
                </c:pt>
                <c:pt idx="660">
                  <c:v>127.4</c:v>
                </c:pt>
                <c:pt idx="661">
                  <c:v>128.1</c:v>
                </c:pt>
                <c:pt idx="662">
                  <c:v>128.1</c:v>
                </c:pt>
                <c:pt idx="663">
                  <c:v>128.1</c:v>
                </c:pt>
                <c:pt idx="664">
                  <c:v>128.6</c:v>
                </c:pt>
                <c:pt idx="665">
                  <c:v>129</c:v>
                </c:pt>
                <c:pt idx="666">
                  <c:v>128.19999999999999</c:v>
                </c:pt>
                <c:pt idx="667">
                  <c:v>129.19999999999999</c:v>
                </c:pt>
                <c:pt idx="668">
                  <c:v>129.1</c:v>
                </c:pt>
                <c:pt idx="669">
                  <c:v>129.1</c:v>
                </c:pt>
                <c:pt idx="670">
                  <c:v>129.1</c:v>
                </c:pt>
                <c:pt idx="671">
                  <c:v>128.6</c:v>
                </c:pt>
                <c:pt idx="672">
                  <c:v>129.1</c:v>
                </c:pt>
                <c:pt idx="673">
                  <c:v>127.6</c:v>
                </c:pt>
                <c:pt idx="674">
                  <c:v>127.8</c:v>
                </c:pt>
                <c:pt idx="675">
                  <c:v>129.9</c:v>
                </c:pt>
                <c:pt idx="676">
                  <c:v>130.1</c:v>
                </c:pt>
                <c:pt idx="677">
                  <c:v>130.1</c:v>
                </c:pt>
                <c:pt idx="678">
                  <c:v>130.30000000000001</c:v>
                </c:pt>
                <c:pt idx="679">
                  <c:v>130</c:v>
                </c:pt>
                <c:pt idx="680">
                  <c:v>130.69999999999999</c:v>
                </c:pt>
                <c:pt idx="681">
                  <c:v>130.80000000000001</c:v>
                </c:pt>
                <c:pt idx="682">
                  <c:v>130.80000000000001</c:v>
                </c:pt>
                <c:pt idx="683">
                  <c:v>130.80000000000001</c:v>
                </c:pt>
                <c:pt idx="684">
                  <c:v>130.80000000000001</c:v>
                </c:pt>
                <c:pt idx="685">
                  <c:v>129.80000000000001</c:v>
                </c:pt>
                <c:pt idx="686">
                  <c:v>129.9</c:v>
                </c:pt>
                <c:pt idx="687">
                  <c:v>127.9</c:v>
                </c:pt>
                <c:pt idx="688">
                  <c:v>128.80000000000001</c:v>
                </c:pt>
                <c:pt idx="689">
                  <c:v>128</c:v>
                </c:pt>
                <c:pt idx="690">
                  <c:v>128</c:v>
                </c:pt>
                <c:pt idx="691">
                  <c:v>128</c:v>
                </c:pt>
                <c:pt idx="692">
                  <c:v>128.19999999999999</c:v>
                </c:pt>
                <c:pt idx="693">
                  <c:v>126.8</c:v>
                </c:pt>
                <c:pt idx="694">
                  <c:v>127</c:v>
                </c:pt>
                <c:pt idx="695">
                  <c:v>128</c:v>
                </c:pt>
                <c:pt idx="696">
                  <c:v>128.5</c:v>
                </c:pt>
                <c:pt idx="697">
                  <c:v>128.5</c:v>
                </c:pt>
                <c:pt idx="698">
                  <c:v>128.5</c:v>
                </c:pt>
                <c:pt idx="699">
                  <c:v>128.5</c:v>
                </c:pt>
                <c:pt idx="700">
                  <c:v>127.9</c:v>
                </c:pt>
                <c:pt idx="701">
                  <c:v>128.6</c:v>
                </c:pt>
                <c:pt idx="702">
                  <c:v>129.80000000000001</c:v>
                </c:pt>
                <c:pt idx="703">
                  <c:v>129.80000000000001</c:v>
                </c:pt>
                <c:pt idx="704">
                  <c:v>129.80000000000001</c:v>
                </c:pt>
                <c:pt idx="705">
                  <c:v>129.80000000000001</c:v>
                </c:pt>
                <c:pt idx="706">
                  <c:v>130.6</c:v>
                </c:pt>
                <c:pt idx="707">
                  <c:v>130.5</c:v>
                </c:pt>
                <c:pt idx="708">
                  <c:v>130.4</c:v>
                </c:pt>
                <c:pt idx="709">
                  <c:v>130.9</c:v>
                </c:pt>
                <c:pt idx="710">
                  <c:v>130.9</c:v>
                </c:pt>
                <c:pt idx="711">
                  <c:v>130.9</c:v>
                </c:pt>
                <c:pt idx="712">
                  <c:v>130.9</c:v>
                </c:pt>
                <c:pt idx="713">
                  <c:v>131.80000000000001</c:v>
                </c:pt>
                <c:pt idx="714">
                  <c:v>131.6</c:v>
                </c:pt>
                <c:pt idx="715">
                  <c:v>132.30000000000001</c:v>
                </c:pt>
                <c:pt idx="716">
                  <c:v>132.30000000000001</c:v>
                </c:pt>
                <c:pt idx="717">
                  <c:v>130.9</c:v>
                </c:pt>
                <c:pt idx="718">
                  <c:v>130.9</c:v>
                </c:pt>
                <c:pt idx="719">
                  <c:v>130.9</c:v>
                </c:pt>
                <c:pt idx="720">
                  <c:v>129.5</c:v>
                </c:pt>
                <c:pt idx="721">
                  <c:v>128.80000000000001</c:v>
                </c:pt>
                <c:pt idx="722">
                  <c:v>128.80000000000001</c:v>
                </c:pt>
                <c:pt idx="723">
                  <c:v>127.9</c:v>
                </c:pt>
                <c:pt idx="724">
                  <c:v>128.80000000000001</c:v>
                </c:pt>
                <c:pt idx="725">
                  <c:v>128.80000000000001</c:v>
                </c:pt>
                <c:pt idx="726">
                  <c:v>128.80000000000001</c:v>
                </c:pt>
                <c:pt idx="727">
                  <c:v>129.9</c:v>
                </c:pt>
                <c:pt idx="728">
                  <c:v>130</c:v>
                </c:pt>
                <c:pt idx="729">
                  <c:v>130.19999999999999</c:v>
                </c:pt>
                <c:pt idx="730">
                  <c:v>131.19999999999999</c:v>
                </c:pt>
                <c:pt idx="731">
                  <c:v>130.30000000000001</c:v>
                </c:pt>
                <c:pt idx="732">
                  <c:v>130.30000000000001</c:v>
                </c:pt>
                <c:pt idx="733">
                  <c:v>130.30000000000001</c:v>
                </c:pt>
                <c:pt idx="734">
                  <c:v>131.6</c:v>
                </c:pt>
                <c:pt idx="735">
                  <c:v>131.4</c:v>
                </c:pt>
                <c:pt idx="736">
                  <c:v>131.4</c:v>
                </c:pt>
                <c:pt idx="737">
                  <c:v>131.69999999999999</c:v>
                </c:pt>
                <c:pt idx="738">
                  <c:v>130.69999999999999</c:v>
                </c:pt>
                <c:pt idx="739">
                  <c:v>130.69999999999999</c:v>
                </c:pt>
                <c:pt idx="740">
                  <c:v>130.69999999999999</c:v>
                </c:pt>
                <c:pt idx="741">
                  <c:v>130.5</c:v>
                </c:pt>
                <c:pt idx="742">
                  <c:v>129.69999999999999</c:v>
                </c:pt>
                <c:pt idx="743">
                  <c:v>129.69999999999999</c:v>
                </c:pt>
                <c:pt idx="744">
                  <c:v>127.7</c:v>
                </c:pt>
                <c:pt idx="745">
                  <c:v>128.19999999999999</c:v>
                </c:pt>
                <c:pt idx="746">
                  <c:v>128.19999999999999</c:v>
                </c:pt>
                <c:pt idx="747">
                  <c:v>128.19999999999999</c:v>
                </c:pt>
                <c:pt idx="748">
                  <c:v>128.5</c:v>
                </c:pt>
                <c:pt idx="749">
                  <c:v>129.19999999999999</c:v>
                </c:pt>
                <c:pt idx="750">
                  <c:v>129.1</c:v>
                </c:pt>
                <c:pt idx="751">
                  <c:v>130.19999999999999</c:v>
                </c:pt>
                <c:pt idx="752">
                  <c:v>130.6</c:v>
                </c:pt>
                <c:pt idx="753">
                  <c:v>130.80000000000001</c:v>
                </c:pt>
                <c:pt idx="754">
                  <c:v>130.80000000000001</c:v>
                </c:pt>
                <c:pt idx="755">
                  <c:v>130.80000000000001</c:v>
                </c:pt>
                <c:pt idx="756">
                  <c:v>131</c:v>
                </c:pt>
                <c:pt idx="757">
                  <c:v>131.4</c:v>
                </c:pt>
                <c:pt idx="758">
                  <c:v>133.5</c:v>
                </c:pt>
                <c:pt idx="759">
                  <c:v>133.5</c:v>
                </c:pt>
                <c:pt idx="760">
                  <c:v>133.5</c:v>
                </c:pt>
                <c:pt idx="761">
                  <c:v>133.5</c:v>
                </c:pt>
                <c:pt idx="762">
                  <c:v>133.30000000000001</c:v>
                </c:pt>
                <c:pt idx="763">
                  <c:v>133.1</c:v>
                </c:pt>
                <c:pt idx="764">
                  <c:v>132</c:v>
                </c:pt>
                <c:pt idx="765">
                  <c:v>130.69999999999999</c:v>
                </c:pt>
                <c:pt idx="766">
                  <c:v>131</c:v>
                </c:pt>
                <c:pt idx="767">
                  <c:v>131</c:v>
                </c:pt>
                <c:pt idx="768">
                  <c:v>131</c:v>
                </c:pt>
                <c:pt idx="769">
                  <c:v>135.19999999999999</c:v>
                </c:pt>
                <c:pt idx="770">
                  <c:v>127.2</c:v>
                </c:pt>
                <c:pt idx="771">
                  <c:v>131.5</c:v>
                </c:pt>
                <c:pt idx="772">
                  <c:v>132.69999999999999</c:v>
                </c:pt>
                <c:pt idx="773">
                  <c:v>135.4</c:v>
                </c:pt>
                <c:pt idx="774">
                  <c:v>135.4</c:v>
                </c:pt>
                <c:pt idx="775">
                  <c:v>135.4</c:v>
                </c:pt>
                <c:pt idx="776">
                  <c:v>135.19999999999999</c:v>
                </c:pt>
                <c:pt idx="777">
                  <c:v>135.30000000000001</c:v>
                </c:pt>
                <c:pt idx="778">
                  <c:v>135.6</c:v>
                </c:pt>
                <c:pt idx="779">
                  <c:v>136</c:v>
                </c:pt>
                <c:pt idx="780">
                  <c:v>136.4</c:v>
                </c:pt>
                <c:pt idx="781">
                  <c:v>136.4</c:v>
                </c:pt>
                <c:pt idx="782">
                  <c:v>136.4</c:v>
                </c:pt>
                <c:pt idx="783">
                  <c:v>136.4</c:v>
                </c:pt>
                <c:pt idx="784">
                  <c:v>137</c:v>
                </c:pt>
                <c:pt idx="785">
                  <c:v>136.69999999999999</c:v>
                </c:pt>
                <c:pt idx="786">
                  <c:v>137</c:v>
                </c:pt>
                <c:pt idx="787">
                  <c:v>136.6</c:v>
                </c:pt>
                <c:pt idx="788">
                  <c:v>136.6</c:v>
                </c:pt>
                <c:pt idx="789">
                  <c:v>136.6</c:v>
                </c:pt>
                <c:pt idx="790">
                  <c:v>136.80000000000001</c:v>
                </c:pt>
                <c:pt idx="791">
                  <c:v>137.9</c:v>
                </c:pt>
                <c:pt idx="792">
                  <c:v>138.80000000000001</c:v>
                </c:pt>
                <c:pt idx="793">
                  <c:v>139.80000000000001</c:v>
                </c:pt>
                <c:pt idx="794">
                  <c:v>139.6</c:v>
                </c:pt>
                <c:pt idx="795">
                  <c:v>139.6</c:v>
                </c:pt>
                <c:pt idx="796">
                  <c:v>139.6</c:v>
                </c:pt>
                <c:pt idx="797">
                  <c:v>140.4</c:v>
                </c:pt>
                <c:pt idx="798">
                  <c:v>140.19999999999999</c:v>
                </c:pt>
                <c:pt idx="799">
                  <c:v>141.19999999999999</c:v>
                </c:pt>
                <c:pt idx="800">
                  <c:v>141.30000000000001</c:v>
                </c:pt>
                <c:pt idx="801">
                  <c:v>141.4</c:v>
                </c:pt>
                <c:pt idx="802">
                  <c:v>141.4</c:v>
                </c:pt>
                <c:pt idx="803">
                  <c:v>141.4</c:v>
                </c:pt>
                <c:pt idx="804">
                  <c:v>141.4</c:v>
                </c:pt>
                <c:pt idx="805">
                  <c:v>142</c:v>
                </c:pt>
                <c:pt idx="806">
                  <c:v>141.4</c:v>
                </c:pt>
                <c:pt idx="807">
                  <c:v>141.4</c:v>
                </c:pt>
                <c:pt idx="808">
                  <c:v>142.4</c:v>
                </c:pt>
                <c:pt idx="809">
                  <c:v>142.4</c:v>
                </c:pt>
                <c:pt idx="810">
                  <c:v>142.4</c:v>
                </c:pt>
                <c:pt idx="811">
                  <c:v>142.9</c:v>
                </c:pt>
                <c:pt idx="812">
                  <c:v>143.1</c:v>
                </c:pt>
                <c:pt idx="813">
                  <c:v>143.1</c:v>
                </c:pt>
                <c:pt idx="814">
                  <c:v>144.19999999999999</c:v>
                </c:pt>
                <c:pt idx="815">
                  <c:v>142.6</c:v>
                </c:pt>
                <c:pt idx="816">
                  <c:v>142.6</c:v>
                </c:pt>
                <c:pt idx="817">
                  <c:v>142.6</c:v>
                </c:pt>
                <c:pt idx="818">
                  <c:v>142.5</c:v>
                </c:pt>
                <c:pt idx="819">
                  <c:v>142.30000000000001</c:v>
                </c:pt>
                <c:pt idx="820">
                  <c:v>141.9</c:v>
                </c:pt>
                <c:pt idx="821">
                  <c:v>141.9</c:v>
                </c:pt>
                <c:pt idx="822">
                  <c:v>144.4</c:v>
                </c:pt>
                <c:pt idx="823">
                  <c:v>144.4</c:v>
                </c:pt>
                <c:pt idx="824">
                  <c:v>144.4</c:v>
                </c:pt>
                <c:pt idx="825">
                  <c:v>144.4</c:v>
                </c:pt>
                <c:pt idx="826">
                  <c:v>144.5</c:v>
                </c:pt>
                <c:pt idx="827">
                  <c:v>145.1</c:v>
                </c:pt>
                <c:pt idx="828">
                  <c:v>145.4</c:v>
                </c:pt>
                <c:pt idx="829">
                  <c:v>143.69999999999999</c:v>
                </c:pt>
                <c:pt idx="830">
                  <c:v>143.69999999999999</c:v>
                </c:pt>
                <c:pt idx="831">
                  <c:v>143.69999999999999</c:v>
                </c:pt>
                <c:pt idx="832">
                  <c:v>139.9</c:v>
                </c:pt>
                <c:pt idx="833">
                  <c:v>139.5</c:v>
                </c:pt>
                <c:pt idx="834">
                  <c:v>141.30000000000001</c:v>
                </c:pt>
                <c:pt idx="835">
                  <c:v>140.19999999999999</c:v>
                </c:pt>
                <c:pt idx="836">
                  <c:v>141.69999999999999</c:v>
                </c:pt>
                <c:pt idx="837">
                  <c:v>141.69999999999999</c:v>
                </c:pt>
                <c:pt idx="838">
                  <c:v>141.69999999999999</c:v>
                </c:pt>
                <c:pt idx="839">
                  <c:v>141.5</c:v>
                </c:pt>
                <c:pt idx="840">
                  <c:v>140.30000000000001</c:v>
                </c:pt>
                <c:pt idx="841">
                  <c:v>140.4</c:v>
                </c:pt>
                <c:pt idx="842">
                  <c:v>140.4</c:v>
                </c:pt>
                <c:pt idx="843">
                  <c:v>142.69999999999999</c:v>
                </c:pt>
                <c:pt idx="844">
                  <c:v>142.69999999999999</c:v>
                </c:pt>
                <c:pt idx="845">
                  <c:v>142.69999999999999</c:v>
                </c:pt>
                <c:pt idx="846">
                  <c:v>142.9</c:v>
                </c:pt>
                <c:pt idx="847">
                  <c:v>143.6</c:v>
                </c:pt>
                <c:pt idx="848">
                  <c:v>144</c:v>
                </c:pt>
                <c:pt idx="849">
                  <c:v>144.19999999999999</c:v>
                </c:pt>
                <c:pt idx="850">
                  <c:v>144.30000000000001</c:v>
                </c:pt>
                <c:pt idx="851">
                  <c:v>144.30000000000001</c:v>
                </c:pt>
                <c:pt idx="852">
                  <c:v>144.30000000000001</c:v>
                </c:pt>
                <c:pt idx="853">
                  <c:v>145.4</c:v>
                </c:pt>
                <c:pt idx="854">
                  <c:v>145.4</c:v>
                </c:pt>
                <c:pt idx="855">
                  <c:v>145.6</c:v>
                </c:pt>
                <c:pt idx="856">
                  <c:v>146.19999999999999</c:v>
                </c:pt>
                <c:pt idx="857">
                  <c:v>146.69999999999999</c:v>
                </c:pt>
                <c:pt idx="858">
                  <c:v>146.69999999999999</c:v>
                </c:pt>
                <c:pt idx="859">
                  <c:v>146.69999999999999</c:v>
                </c:pt>
                <c:pt idx="860">
                  <c:v>147</c:v>
                </c:pt>
                <c:pt idx="861">
                  <c:v>147</c:v>
                </c:pt>
                <c:pt idx="862">
                  <c:v>146.5</c:v>
                </c:pt>
                <c:pt idx="863">
                  <c:v>146.19999999999999</c:v>
                </c:pt>
                <c:pt idx="864">
                  <c:v>144.5</c:v>
                </c:pt>
                <c:pt idx="865">
                  <c:v>144.5</c:v>
                </c:pt>
                <c:pt idx="866">
                  <c:v>144.5</c:v>
                </c:pt>
                <c:pt idx="867">
                  <c:v>145</c:v>
                </c:pt>
                <c:pt idx="868">
                  <c:v>145.6</c:v>
                </c:pt>
                <c:pt idx="869">
                  <c:v>144.9</c:v>
                </c:pt>
                <c:pt idx="870">
                  <c:v>147.6</c:v>
                </c:pt>
                <c:pt idx="871">
                  <c:v>147.4</c:v>
                </c:pt>
                <c:pt idx="872">
                  <c:v>147.4</c:v>
                </c:pt>
                <c:pt idx="873">
                  <c:v>147.4</c:v>
                </c:pt>
                <c:pt idx="874">
                  <c:v>147.6</c:v>
                </c:pt>
                <c:pt idx="875">
                  <c:v>147.80000000000001</c:v>
                </c:pt>
                <c:pt idx="876">
                  <c:v>147.5</c:v>
                </c:pt>
                <c:pt idx="877">
                  <c:v>147.80000000000001</c:v>
                </c:pt>
                <c:pt idx="878">
                  <c:v>149.9</c:v>
                </c:pt>
                <c:pt idx="879">
                  <c:v>149.9</c:v>
                </c:pt>
                <c:pt idx="880">
                  <c:v>149.9</c:v>
                </c:pt>
                <c:pt idx="881">
                  <c:v>150.80000000000001</c:v>
                </c:pt>
                <c:pt idx="882">
                  <c:v>150.80000000000001</c:v>
                </c:pt>
                <c:pt idx="883">
                  <c:v>151.19999999999999</c:v>
                </c:pt>
                <c:pt idx="884">
                  <c:v>152.4</c:v>
                </c:pt>
                <c:pt idx="885">
                  <c:v>152.19999999999999</c:v>
                </c:pt>
                <c:pt idx="886">
                  <c:v>152.19999999999999</c:v>
                </c:pt>
                <c:pt idx="887">
                  <c:v>152.19999999999999</c:v>
                </c:pt>
                <c:pt idx="888">
                  <c:v>150.1</c:v>
                </c:pt>
                <c:pt idx="889">
                  <c:v>150</c:v>
                </c:pt>
                <c:pt idx="890">
                  <c:v>150</c:v>
                </c:pt>
                <c:pt idx="891">
                  <c:v>146.80000000000001</c:v>
                </c:pt>
                <c:pt idx="892">
                  <c:v>145.4</c:v>
                </c:pt>
                <c:pt idx="893">
                  <c:v>145.4</c:v>
                </c:pt>
                <c:pt idx="894">
                  <c:v>145.4</c:v>
                </c:pt>
                <c:pt idx="895">
                  <c:v>144.19999999999999</c:v>
                </c:pt>
                <c:pt idx="896">
                  <c:v>145.4</c:v>
                </c:pt>
                <c:pt idx="897">
                  <c:v>145.19999999999999</c:v>
                </c:pt>
                <c:pt idx="898">
                  <c:v>145.30000000000001</c:v>
                </c:pt>
                <c:pt idx="899">
                  <c:v>145.1</c:v>
                </c:pt>
                <c:pt idx="900">
                  <c:v>145.1</c:v>
                </c:pt>
                <c:pt idx="901">
                  <c:v>145.1</c:v>
                </c:pt>
                <c:pt idx="902">
                  <c:v>146.1</c:v>
                </c:pt>
                <c:pt idx="903">
                  <c:v>145.69999999999999</c:v>
                </c:pt>
                <c:pt idx="904">
                  <c:v>145.19999999999999</c:v>
                </c:pt>
                <c:pt idx="905">
                  <c:v>143.9</c:v>
                </c:pt>
                <c:pt idx="906">
                  <c:v>144.5</c:v>
                </c:pt>
                <c:pt idx="907">
                  <c:v>144.5</c:v>
                </c:pt>
                <c:pt idx="908">
                  <c:v>144.5</c:v>
                </c:pt>
                <c:pt idx="909">
                  <c:v>144.1</c:v>
                </c:pt>
                <c:pt idx="910">
                  <c:v>142.30000000000001</c:v>
                </c:pt>
                <c:pt idx="911">
                  <c:v>142.1</c:v>
                </c:pt>
                <c:pt idx="912">
                  <c:v>141.9</c:v>
                </c:pt>
                <c:pt idx="913">
                  <c:v>140.6</c:v>
                </c:pt>
                <c:pt idx="914">
                  <c:v>140.6</c:v>
                </c:pt>
                <c:pt idx="915">
                  <c:v>140.6</c:v>
                </c:pt>
                <c:pt idx="916">
                  <c:v>141.5</c:v>
                </c:pt>
                <c:pt idx="917">
                  <c:v>142.19999999999999</c:v>
                </c:pt>
                <c:pt idx="918">
                  <c:v>141.5</c:v>
                </c:pt>
                <c:pt idx="919">
                  <c:v>140.69999999999999</c:v>
                </c:pt>
                <c:pt idx="920">
                  <c:v>141.6</c:v>
                </c:pt>
                <c:pt idx="921">
                  <c:v>141.6</c:v>
                </c:pt>
                <c:pt idx="922">
                  <c:v>141.6</c:v>
                </c:pt>
                <c:pt idx="923">
                  <c:v>139.69999999999999</c:v>
                </c:pt>
                <c:pt idx="924">
                  <c:v>140.69999999999999</c:v>
                </c:pt>
                <c:pt idx="925">
                  <c:v>142.9</c:v>
                </c:pt>
                <c:pt idx="926">
                  <c:v>141.4</c:v>
                </c:pt>
                <c:pt idx="927">
                  <c:v>140.5</c:v>
                </c:pt>
                <c:pt idx="928">
                  <c:v>140.5</c:v>
                </c:pt>
                <c:pt idx="929">
                  <c:v>140.5</c:v>
                </c:pt>
                <c:pt idx="930">
                  <c:v>140.19999999999999</c:v>
                </c:pt>
                <c:pt idx="931">
                  <c:v>138.5</c:v>
                </c:pt>
                <c:pt idx="932">
                  <c:v>136</c:v>
                </c:pt>
                <c:pt idx="933">
                  <c:v>136.30000000000001</c:v>
                </c:pt>
                <c:pt idx="934">
                  <c:v>136.30000000000001</c:v>
                </c:pt>
                <c:pt idx="935">
                  <c:v>136.30000000000001</c:v>
                </c:pt>
                <c:pt idx="936">
                  <c:v>136.30000000000001</c:v>
                </c:pt>
                <c:pt idx="937">
                  <c:v>135.9</c:v>
                </c:pt>
                <c:pt idx="938">
                  <c:v>136.6</c:v>
                </c:pt>
                <c:pt idx="939">
                  <c:v>136.6</c:v>
                </c:pt>
                <c:pt idx="940">
                  <c:v>135.4</c:v>
                </c:pt>
                <c:pt idx="941">
                  <c:v>138</c:v>
                </c:pt>
                <c:pt idx="942">
                  <c:v>138</c:v>
                </c:pt>
                <c:pt idx="943">
                  <c:v>138</c:v>
                </c:pt>
                <c:pt idx="944">
                  <c:v>140</c:v>
                </c:pt>
                <c:pt idx="945">
                  <c:v>140</c:v>
                </c:pt>
                <c:pt idx="946">
                  <c:v>140.80000000000001</c:v>
                </c:pt>
                <c:pt idx="947">
                  <c:v>139.69999999999999</c:v>
                </c:pt>
                <c:pt idx="948">
                  <c:v>140.80000000000001</c:v>
                </c:pt>
                <c:pt idx="949">
                  <c:v>140.80000000000001</c:v>
                </c:pt>
                <c:pt idx="950">
                  <c:v>140.29060000000001</c:v>
                </c:pt>
                <c:pt idx="951">
                  <c:v>141.13329355603352</c:v>
                </c:pt>
                <c:pt idx="952">
                  <c:v>142.18615180368903</c:v>
                </c:pt>
                <c:pt idx="953">
                  <c:v>142.24603275316915</c:v>
                </c:pt>
                <c:pt idx="954">
                  <c:v>143.64684001309513</c:v>
                </c:pt>
                <c:pt idx="955">
                  <c:v>143.46894126997938</c:v>
                </c:pt>
                <c:pt idx="956">
                  <c:v>143.46894126997938</c:v>
                </c:pt>
                <c:pt idx="957">
                  <c:v>143.46894126997938</c:v>
                </c:pt>
                <c:pt idx="958">
                  <c:v>143.12709662634524</c:v>
                </c:pt>
                <c:pt idx="959">
                  <c:v>143.07506415082608</c:v>
                </c:pt>
                <c:pt idx="960">
                  <c:v>143.2596486310197</c:v>
                </c:pt>
                <c:pt idx="961">
                  <c:v>142.7183946119323</c:v>
                </c:pt>
                <c:pt idx="962">
                  <c:v>143.99507970958638</c:v>
                </c:pt>
                <c:pt idx="963">
                  <c:v>143.99507970958638</c:v>
                </c:pt>
                <c:pt idx="964">
                  <c:v>143.99507970958638</c:v>
                </c:pt>
                <c:pt idx="965">
                  <c:v>143.41342058381093</c:v>
                </c:pt>
                <c:pt idx="966">
                  <c:v>141.48182393674554</c:v>
                </c:pt>
                <c:pt idx="967">
                  <c:v>140.68447711915331</c:v>
                </c:pt>
                <c:pt idx="968">
                  <c:v>139.24762501585093</c:v>
                </c:pt>
                <c:pt idx="969">
                  <c:v>137.1302811517088</c:v>
                </c:pt>
                <c:pt idx="970">
                  <c:v>137.1302811517088</c:v>
                </c:pt>
                <c:pt idx="971">
                  <c:v>137.1302811517088</c:v>
                </c:pt>
                <c:pt idx="972">
                  <c:v>138.09506208046878</c:v>
                </c:pt>
                <c:pt idx="973">
                  <c:v>137.94506902254767</c:v>
                </c:pt>
                <c:pt idx="974">
                  <c:v>137.94506902254767</c:v>
                </c:pt>
                <c:pt idx="975">
                  <c:v>138.07616760611825</c:v>
                </c:pt>
                <c:pt idx="976">
                  <c:v>138.4435924611808</c:v>
                </c:pt>
                <c:pt idx="977">
                  <c:v>138.4435924611808</c:v>
                </c:pt>
                <c:pt idx="978">
                  <c:v>138.4435924611808</c:v>
                </c:pt>
                <c:pt idx="979">
                  <c:v>137.46398663716116</c:v>
                </c:pt>
                <c:pt idx="980">
                  <c:v>137.46340526871958</c:v>
                </c:pt>
                <c:pt idx="981">
                  <c:v>138.03372770988472</c:v>
                </c:pt>
                <c:pt idx="982">
                  <c:v>140.62517753811468</c:v>
                </c:pt>
                <c:pt idx="983">
                  <c:v>139.55604097409562</c:v>
                </c:pt>
                <c:pt idx="984">
                  <c:v>139.55604097409562</c:v>
                </c:pt>
                <c:pt idx="985">
                  <c:v>139.55604097409562</c:v>
                </c:pt>
                <c:pt idx="986">
                  <c:v>137.2962618417726</c:v>
                </c:pt>
                <c:pt idx="987">
                  <c:v>137.83024875534056</c:v>
                </c:pt>
                <c:pt idx="988">
                  <c:v>137.72007943566595</c:v>
                </c:pt>
                <c:pt idx="989">
                  <c:v>136.77564640236039</c:v>
                </c:pt>
                <c:pt idx="990">
                  <c:v>136.22334638288345</c:v>
                </c:pt>
                <c:pt idx="991">
                  <c:v>136.22334638288345</c:v>
                </c:pt>
                <c:pt idx="992">
                  <c:v>136.22334638288345</c:v>
                </c:pt>
                <c:pt idx="993">
                  <c:v>134.21442773309127</c:v>
                </c:pt>
                <c:pt idx="994">
                  <c:v>134.738240698932</c:v>
                </c:pt>
                <c:pt idx="995">
                  <c:v>134.95421907496959</c:v>
                </c:pt>
                <c:pt idx="996">
                  <c:v>135.52744835834247</c:v>
                </c:pt>
                <c:pt idx="997">
                  <c:v>134.8960822308141</c:v>
                </c:pt>
                <c:pt idx="998">
                  <c:v>134.8960822308141</c:v>
                </c:pt>
                <c:pt idx="999">
                  <c:v>134.8960822308141</c:v>
                </c:pt>
                <c:pt idx="1000">
                  <c:v>135.71900925983473</c:v>
                </c:pt>
                <c:pt idx="1001">
                  <c:v>133.85804887841823</c:v>
                </c:pt>
                <c:pt idx="1002">
                  <c:v>134.6178974315302</c:v>
                </c:pt>
                <c:pt idx="1003">
                  <c:v>134.90858165230753</c:v>
                </c:pt>
                <c:pt idx="1004">
                  <c:v>134.25076326068844</c:v>
                </c:pt>
                <c:pt idx="1005">
                  <c:v>134.25076326068844</c:v>
                </c:pt>
                <c:pt idx="1006">
                  <c:v>134.25076326068844</c:v>
                </c:pt>
                <c:pt idx="1007">
                  <c:v>132.72147357517889</c:v>
                </c:pt>
                <c:pt idx="1008">
                  <c:v>133.46620654881042</c:v>
                </c:pt>
                <c:pt idx="1009">
                  <c:v>134.66295348575071</c:v>
                </c:pt>
                <c:pt idx="1010">
                  <c:v>135.16525581925396</c:v>
                </c:pt>
                <c:pt idx="1011">
                  <c:v>136.67041871443902</c:v>
                </c:pt>
                <c:pt idx="1012">
                  <c:v>136.51780949853091</c:v>
                </c:pt>
                <c:pt idx="1013">
                  <c:v>136.51780949853091</c:v>
                </c:pt>
                <c:pt idx="1014">
                  <c:v>135.81377231580819</c:v>
                </c:pt>
                <c:pt idx="1015">
                  <c:v>138.01250776176798</c:v>
                </c:pt>
                <c:pt idx="1016">
                  <c:v>137.76281001612023</c:v>
                </c:pt>
                <c:pt idx="1017">
                  <c:v>137.22242804969514</c:v>
                </c:pt>
                <c:pt idx="1018">
                  <c:v>136.97011414606044</c:v>
                </c:pt>
                <c:pt idx="1019">
                  <c:v>136.97011414606044</c:v>
                </c:pt>
                <c:pt idx="1020">
                  <c:v>136.97011414606044</c:v>
                </c:pt>
                <c:pt idx="1021">
                  <c:v>135.93324353054766</c:v>
                </c:pt>
                <c:pt idx="1022">
                  <c:v>134.13216409861127</c:v>
                </c:pt>
                <c:pt idx="1023">
                  <c:v>133.97781077737849</c:v>
                </c:pt>
                <c:pt idx="1024">
                  <c:v>133.89729124822318</c:v>
                </c:pt>
                <c:pt idx="1025">
                  <c:v>133.30342338517508</c:v>
                </c:pt>
                <c:pt idx="1026">
                  <c:v>133.30342338517508</c:v>
                </c:pt>
                <c:pt idx="1027">
                  <c:v>133.30342338517508</c:v>
                </c:pt>
                <c:pt idx="1028">
                  <c:v>133.47928733874537</c:v>
                </c:pt>
                <c:pt idx="1029">
                  <c:v>133.39673302004459</c:v>
                </c:pt>
                <c:pt idx="1030">
                  <c:v>133.32464333329182</c:v>
                </c:pt>
                <c:pt idx="1031">
                  <c:v>133.20982306608477</c:v>
                </c:pt>
                <c:pt idx="1032">
                  <c:v>132.52816856836191</c:v>
                </c:pt>
                <c:pt idx="1033">
                  <c:v>132.52816856836191</c:v>
                </c:pt>
                <c:pt idx="1034">
                  <c:v>132.52816856836191</c:v>
                </c:pt>
                <c:pt idx="1035">
                  <c:v>131.11805941337101</c:v>
                </c:pt>
                <c:pt idx="1036">
                  <c:v>131.08434004376085</c:v>
                </c:pt>
                <c:pt idx="1037">
                  <c:v>131.08434004376085</c:v>
                </c:pt>
                <c:pt idx="1038">
                  <c:v>131.06980583272198</c:v>
                </c:pt>
                <c:pt idx="1039">
                  <c:v>128.62602358864692</c:v>
                </c:pt>
                <c:pt idx="1040">
                  <c:v>128.62602358864692</c:v>
                </c:pt>
                <c:pt idx="1041">
                  <c:v>128.62602358864692</c:v>
                </c:pt>
                <c:pt idx="1042">
                  <c:v>128.59462969280295</c:v>
                </c:pt>
                <c:pt idx="1043">
                  <c:v>128.38155815897318</c:v>
                </c:pt>
                <c:pt idx="1044">
                  <c:v>129.86201289539216</c:v>
                </c:pt>
                <c:pt idx="1045">
                  <c:v>131.06777104317655</c:v>
                </c:pt>
                <c:pt idx="1046">
                  <c:v>131.1131177816178</c:v>
                </c:pt>
                <c:pt idx="1047">
                  <c:v>131.1131177816178</c:v>
                </c:pt>
                <c:pt idx="1048">
                  <c:v>131.1131177816178</c:v>
                </c:pt>
                <c:pt idx="1049">
                  <c:v>130.57709607850438</c:v>
                </c:pt>
                <c:pt idx="1050">
                  <c:v>130.79569061252894</c:v>
                </c:pt>
                <c:pt idx="1051">
                  <c:v>130.63639565954296</c:v>
                </c:pt>
                <c:pt idx="1052">
                  <c:v>130.21025259188337</c:v>
                </c:pt>
                <c:pt idx="1053">
                  <c:v>130.21025259188337</c:v>
                </c:pt>
                <c:pt idx="1054">
                  <c:v>130.21025259188337</c:v>
                </c:pt>
                <c:pt idx="1055">
                  <c:v>130.21025259188337</c:v>
                </c:pt>
                <c:pt idx="1056">
                  <c:v>130.85876908843761</c:v>
                </c:pt>
                <c:pt idx="1057">
                  <c:v>132.75141404991885</c:v>
                </c:pt>
                <c:pt idx="1058">
                  <c:v>133.1775571175784</c:v>
                </c:pt>
                <c:pt idx="1059">
                  <c:v>134.82312049139892</c:v>
                </c:pt>
                <c:pt idx="1060">
                  <c:v>135.75185657678253</c:v>
                </c:pt>
                <c:pt idx="1061">
                  <c:v>135.75185657678253</c:v>
                </c:pt>
                <c:pt idx="1062">
                  <c:v>135.75185657678253</c:v>
                </c:pt>
                <c:pt idx="1063">
                  <c:v>137.54218069255012</c:v>
                </c:pt>
                <c:pt idx="1064">
                  <c:v>137.60206164203026</c:v>
                </c:pt>
                <c:pt idx="1065">
                  <c:v>136.54513381528386</c:v>
                </c:pt>
                <c:pt idx="1066">
                  <c:v>137.15615204735784</c:v>
                </c:pt>
                <c:pt idx="1067">
                  <c:v>136.73407855878912</c:v>
                </c:pt>
                <c:pt idx="1068">
                  <c:v>136.73407855878912</c:v>
                </c:pt>
                <c:pt idx="1069">
                  <c:v>136.73407855878912</c:v>
                </c:pt>
                <c:pt idx="1070">
                  <c:v>136.73407855878912</c:v>
                </c:pt>
                <c:pt idx="1071">
                  <c:v>134.67806906523103</c:v>
                </c:pt>
                <c:pt idx="1072">
                  <c:v>135.64691957308187</c:v>
                </c:pt>
                <c:pt idx="1073">
                  <c:v>135.16874402990314</c:v>
                </c:pt>
                <c:pt idx="1074">
                  <c:v>133.15924401166941</c:v>
                </c:pt>
                <c:pt idx="1075">
                  <c:v>133.15924401166941</c:v>
                </c:pt>
                <c:pt idx="1076">
                  <c:v>133.15924401166941</c:v>
                </c:pt>
                <c:pt idx="1077">
                  <c:v>128.8405485435805</c:v>
                </c:pt>
                <c:pt idx="1078">
                  <c:v>131.01631993609885</c:v>
                </c:pt>
                <c:pt idx="1079">
                  <c:v>130.22158927649363</c:v>
                </c:pt>
                <c:pt idx="1080">
                  <c:v>130.22158927649363</c:v>
                </c:pt>
                <c:pt idx="1081">
                  <c:v>132.7179853645294</c:v>
                </c:pt>
                <c:pt idx="1082">
                  <c:v>132.7179853645294</c:v>
                </c:pt>
                <c:pt idx="1083">
                  <c:v>132.7179853645294</c:v>
                </c:pt>
                <c:pt idx="1084">
                  <c:v>132.7179853645294</c:v>
                </c:pt>
                <c:pt idx="1085">
                  <c:v>135.62482757230279</c:v>
                </c:pt>
                <c:pt idx="1086">
                  <c:v>136.25648438405196</c:v>
                </c:pt>
                <c:pt idx="1087">
                  <c:v>138.66596589007531</c:v>
                </c:pt>
                <c:pt idx="1088">
                  <c:v>138.66596589007531</c:v>
                </c:pt>
                <c:pt idx="1089">
                  <c:v>138.66596589007531</c:v>
                </c:pt>
                <c:pt idx="1090">
                  <c:v>138.66596589007531</c:v>
                </c:pt>
                <c:pt idx="1091">
                  <c:v>140.25833405149356</c:v>
                </c:pt>
                <c:pt idx="1092">
                  <c:v>140.50076469162187</c:v>
                </c:pt>
                <c:pt idx="1093">
                  <c:v>141.44083746161579</c:v>
                </c:pt>
                <c:pt idx="1094">
                  <c:v>140.96266191843708</c:v>
                </c:pt>
                <c:pt idx="1095">
                  <c:v>139.75719445487346</c:v>
                </c:pt>
                <c:pt idx="1096">
                  <c:v>139.75719445487346</c:v>
                </c:pt>
                <c:pt idx="1097">
                  <c:v>139.75719445487346</c:v>
                </c:pt>
                <c:pt idx="1098">
                  <c:v>141.43822130362881</c:v>
                </c:pt>
                <c:pt idx="1099">
                  <c:v>141.48153325252463</c:v>
                </c:pt>
                <c:pt idx="1100">
                  <c:v>141.47135930479743</c:v>
                </c:pt>
                <c:pt idx="1101">
                  <c:v>141.47156160883711</c:v>
                </c:pt>
                <c:pt idx="1102">
                  <c:v>142.69935933886904</c:v>
                </c:pt>
                <c:pt idx="1103">
                  <c:v>142.69940642965224</c:v>
                </c:pt>
                <c:pt idx="1104">
                  <c:v>142.69956197200628</c:v>
                </c:pt>
                <c:pt idx="1105">
                  <c:v>144.26506892155726</c:v>
                </c:pt>
                <c:pt idx="1106">
                  <c:v>139.75953088201956</c:v>
                </c:pt>
                <c:pt idx="1107">
                  <c:v>138.56715008277629</c:v>
                </c:pt>
                <c:pt idx="1108">
                  <c:v>137.49032674574889</c:v>
                </c:pt>
                <c:pt idx="1109">
                  <c:v>137.28312744844141</c:v>
                </c:pt>
                <c:pt idx="1110">
                  <c:v>137.28332513614393</c:v>
                </c:pt>
                <c:pt idx="1111">
                  <c:v>137.28352282413726</c:v>
                </c:pt>
                <c:pt idx="1112">
                  <c:v>144.75589791949909</c:v>
                </c:pt>
                <c:pt idx="1113">
                  <c:v>145.53916484534409</c:v>
                </c:pt>
                <c:pt idx="1114">
                  <c:v>148.81020123699503</c:v>
                </c:pt>
                <c:pt idx="1115">
                  <c:v>148.86457499642353</c:v>
                </c:pt>
                <c:pt idx="1116">
                  <c:v>148.0321987253333</c:v>
                </c:pt>
                <c:pt idx="1117">
                  <c:v>148.03235563946319</c:v>
                </c:pt>
                <c:pt idx="1118">
                  <c:v>148.03255252249505</c:v>
                </c:pt>
                <c:pt idx="1119">
                  <c:v>150.28819113992941</c:v>
                </c:pt>
                <c:pt idx="1120">
                  <c:v>149.44569958650624</c:v>
                </c:pt>
                <c:pt idx="1121">
                  <c:v>150.13579947685861</c:v>
                </c:pt>
                <c:pt idx="1122">
                  <c:v>152.49728396547442</c:v>
                </c:pt>
                <c:pt idx="1123">
                  <c:v>153.15375274851749</c:v>
                </c:pt>
                <c:pt idx="1124">
                  <c:v>153.15390283919348</c:v>
                </c:pt>
                <c:pt idx="1125">
                  <c:v>153.15409275003034</c:v>
                </c:pt>
                <c:pt idx="1126">
                  <c:v>153.73957787350469</c:v>
                </c:pt>
                <c:pt idx="1127">
                  <c:v>155.32574292113071</c:v>
                </c:pt>
                <c:pt idx="1128">
                  <c:v>153.94822259071591</c:v>
                </c:pt>
                <c:pt idx="1129">
                  <c:v>155.93786173533766</c:v>
                </c:pt>
                <c:pt idx="1130">
                  <c:v>158.0909363361622</c:v>
                </c:pt>
                <c:pt idx="1131">
                  <c:v>158.09136634350631</c:v>
                </c:pt>
              </c:numCache>
            </c:numRef>
          </c:val>
          <c:smooth val="0"/>
          <c:extLst>
            <c:ext xmlns:c16="http://schemas.microsoft.com/office/drawing/2014/chart" uri="{C3380CC4-5D6E-409C-BE32-E72D297353CC}">
              <c16:uniqueId val="{00000002-FD17-452E-9E1D-BFD65E720113}"/>
            </c:ext>
          </c:extLst>
        </c:ser>
        <c:ser>
          <c:idx val="3"/>
          <c:order val="3"/>
          <c:tx>
            <c:strRef>
              <c:f>'benchmark comparison chart'!$U$1</c:f>
              <c:strCache>
                <c:ptCount val="1"/>
                <c:pt idx="0">
                  <c:v>BSE Smallcap 250</c:v>
                </c:pt>
              </c:strCache>
            </c:strRef>
          </c:tx>
          <c:spPr>
            <a:ln w="22225" cap="rnd" cmpd="sng" algn="ctr">
              <a:solidFill>
                <a:schemeClr val="accent4"/>
              </a:solidFill>
              <a:round/>
            </a:ln>
            <a:effectLst/>
          </c:spPr>
          <c:marker>
            <c:symbol val="none"/>
          </c:marker>
          <c:cat>
            <c:numRef>
              <c:f>'benchmark comparison chart'!$Q$2:$Q$1133</c:f>
              <c:numCache>
                <c:formatCode>d\-mmm\-yy</c:formatCode>
                <c:ptCount val="1132"/>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pt idx="1101">
                  <c:v>45778</c:v>
                </c:pt>
                <c:pt idx="1102">
                  <c:v>45779</c:v>
                </c:pt>
                <c:pt idx="1103">
                  <c:v>45780</c:v>
                </c:pt>
                <c:pt idx="1104">
                  <c:v>45781</c:v>
                </c:pt>
                <c:pt idx="1105">
                  <c:v>45782</c:v>
                </c:pt>
                <c:pt idx="1106">
                  <c:v>45783</c:v>
                </c:pt>
                <c:pt idx="1107">
                  <c:v>45784</c:v>
                </c:pt>
                <c:pt idx="1108">
                  <c:v>45785</c:v>
                </c:pt>
                <c:pt idx="1109">
                  <c:v>45786</c:v>
                </c:pt>
                <c:pt idx="1110">
                  <c:v>45787</c:v>
                </c:pt>
                <c:pt idx="1111">
                  <c:v>45788</c:v>
                </c:pt>
                <c:pt idx="1112">
                  <c:v>45789</c:v>
                </c:pt>
                <c:pt idx="1113">
                  <c:v>45790</c:v>
                </c:pt>
                <c:pt idx="1114">
                  <c:v>45791</c:v>
                </c:pt>
                <c:pt idx="1115">
                  <c:v>45792</c:v>
                </c:pt>
                <c:pt idx="1116">
                  <c:v>45793</c:v>
                </c:pt>
                <c:pt idx="1117">
                  <c:v>45794</c:v>
                </c:pt>
                <c:pt idx="1118">
                  <c:v>45795</c:v>
                </c:pt>
                <c:pt idx="1119">
                  <c:v>45796</c:v>
                </c:pt>
                <c:pt idx="1120">
                  <c:v>45797</c:v>
                </c:pt>
                <c:pt idx="1121">
                  <c:v>45798</c:v>
                </c:pt>
                <c:pt idx="1122">
                  <c:v>45799</c:v>
                </c:pt>
                <c:pt idx="1123">
                  <c:v>45800</c:v>
                </c:pt>
                <c:pt idx="1124">
                  <c:v>45801</c:v>
                </c:pt>
                <c:pt idx="1125">
                  <c:v>45802</c:v>
                </c:pt>
                <c:pt idx="1126">
                  <c:v>45803</c:v>
                </c:pt>
                <c:pt idx="1127">
                  <c:v>45804</c:v>
                </c:pt>
                <c:pt idx="1128">
                  <c:v>45805</c:v>
                </c:pt>
                <c:pt idx="1129">
                  <c:v>45806</c:v>
                </c:pt>
                <c:pt idx="1130">
                  <c:v>45807</c:v>
                </c:pt>
                <c:pt idx="1131">
                  <c:v>45808</c:v>
                </c:pt>
              </c:numCache>
            </c:numRef>
          </c:cat>
          <c:val>
            <c:numRef>
              <c:f>'benchmark comparison chart'!$U$2:$U$1133</c:f>
              <c:numCache>
                <c:formatCode>0.0</c:formatCode>
                <c:ptCount val="1132"/>
                <c:pt idx="0">
                  <c:v>100</c:v>
                </c:pt>
                <c:pt idx="1">
                  <c:v>99.5</c:v>
                </c:pt>
                <c:pt idx="2">
                  <c:v>99.6</c:v>
                </c:pt>
                <c:pt idx="3">
                  <c:v>98.5</c:v>
                </c:pt>
                <c:pt idx="4">
                  <c:v>98.5</c:v>
                </c:pt>
                <c:pt idx="5">
                  <c:v>98.5</c:v>
                </c:pt>
                <c:pt idx="6">
                  <c:v>97.6</c:v>
                </c:pt>
                <c:pt idx="7">
                  <c:v>97.6</c:v>
                </c:pt>
                <c:pt idx="8">
                  <c:v>95.3</c:v>
                </c:pt>
                <c:pt idx="9">
                  <c:v>94.9</c:v>
                </c:pt>
                <c:pt idx="10">
                  <c:v>92.9</c:v>
                </c:pt>
                <c:pt idx="11">
                  <c:v>92.9</c:v>
                </c:pt>
                <c:pt idx="12">
                  <c:v>92.9</c:v>
                </c:pt>
                <c:pt idx="13">
                  <c:v>91.4</c:v>
                </c:pt>
                <c:pt idx="14">
                  <c:v>89.7</c:v>
                </c:pt>
                <c:pt idx="15">
                  <c:v>87.2</c:v>
                </c:pt>
                <c:pt idx="16">
                  <c:v>85.6</c:v>
                </c:pt>
                <c:pt idx="17">
                  <c:v>86.5</c:v>
                </c:pt>
                <c:pt idx="18">
                  <c:v>86.5</c:v>
                </c:pt>
                <c:pt idx="19">
                  <c:v>86.5</c:v>
                </c:pt>
                <c:pt idx="20">
                  <c:v>87.5</c:v>
                </c:pt>
                <c:pt idx="21">
                  <c:v>90.1</c:v>
                </c:pt>
                <c:pt idx="22">
                  <c:v>90.4</c:v>
                </c:pt>
                <c:pt idx="23">
                  <c:v>88.5</c:v>
                </c:pt>
                <c:pt idx="24">
                  <c:v>90.4</c:v>
                </c:pt>
                <c:pt idx="25">
                  <c:v>90.4</c:v>
                </c:pt>
                <c:pt idx="26">
                  <c:v>90.4</c:v>
                </c:pt>
                <c:pt idx="27">
                  <c:v>89.8</c:v>
                </c:pt>
                <c:pt idx="28">
                  <c:v>88.8</c:v>
                </c:pt>
                <c:pt idx="29">
                  <c:v>86.1</c:v>
                </c:pt>
                <c:pt idx="30">
                  <c:v>86.8</c:v>
                </c:pt>
                <c:pt idx="31">
                  <c:v>87.8</c:v>
                </c:pt>
                <c:pt idx="32">
                  <c:v>87.8</c:v>
                </c:pt>
                <c:pt idx="33">
                  <c:v>87.8</c:v>
                </c:pt>
                <c:pt idx="34">
                  <c:v>89.7</c:v>
                </c:pt>
                <c:pt idx="35">
                  <c:v>90.5</c:v>
                </c:pt>
                <c:pt idx="36">
                  <c:v>90.9</c:v>
                </c:pt>
                <c:pt idx="37">
                  <c:v>91.5</c:v>
                </c:pt>
                <c:pt idx="38">
                  <c:v>90.5</c:v>
                </c:pt>
                <c:pt idx="39">
                  <c:v>90.5</c:v>
                </c:pt>
                <c:pt idx="40">
                  <c:v>90.5</c:v>
                </c:pt>
                <c:pt idx="41">
                  <c:v>90</c:v>
                </c:pt>
                <c:pt idx="42">
                  <c:v>89.5</c:v>
                </c:pt>
                <c:pt idx="43">
                  <c:v>89.5</c:v>
                </c:pt>
                <c:pt idx="44">
                  <c:v>89.6</c:v>
                </c:pt>
                <c:pt idx="45">
                  <c:v>88.9</c:v>
                </c:pt>
                <c:pt idx="46">
                  <c:v>88.9</c:v>
                </c:pt>
                <c:pt idx="47">
                  <c:v>88.9</c:v>
                </c:pt>
                <c:pt idx="48">
                  <c:v>85.8</c:v>
                </c:pt>
                <c:pt idx="49">
                  <c:v>85.4</c:v>
                </c:pt>
                <c:pt idx="50">
                  <c:v>85.8</c:v>
                </c:pt>
                <c:pt idx="51">
                  <c:v>83.2</c:v>
                </c:pt>
                <c:pt idx="52">
                  <c:v>82.6</c:v>
                </c:pt>
                <c:pt idx="53">
                  <c:v>82.6</c:v>
                </c:pt>
                <c:pt idx="54">
                  <c:v>82.6</c:v>
                </c:pt>
                <c:pt idx="55">
                  <c:v>80.099999999999994</c:v>
                </c:pt>
                <c:pt idx="56">
                  <c:v>82.5</c:v>
                </c:pt>
                <c:pt idx="57">
                  <c:v>81.7</c:v>
                </c:pt>
                <c:pt idx="58">
                  <c:v>82.7</c:v>
                </c:pt>
                <c:pt idx="59">
                  <c:v>84</c:v>
                </c:pt>
                <c:pt idx="60">
                  <c:v>84</c:v>
                </c:pt>
                <c:pt idx="61">
                  <c:v>84</c:v>
                </c:pt>
                <c:pt idx="62">
                  <c:v>85.3</c:v>
                </c:pt>
                <c:pt idx="63">
                  <c:v>85.4</c:v>
                </c:pt>
                <c:pt idx="64">
                  <c:v>85</c:v>
                </c:pt>
                <c:pt idx="65">
                  <c:v>84.7</c:v>
                </c:pt>
                <c:pt idx="66">
                  <c:v>84.9</c:v>
                </c:pt>
                <c:pt idx="67">
                  <c:v>84.9</c:v>
                </c:pt>
                <c:pt idx="68">
                  <c:v>84.9</c:v>
                </c:pt>
                <c:pt idx="69">
                  <c:v>85.4</c:v>
                </c:pt>
                <c:pt idx="70">
                  <c:v>85.6</c:v>
                </c:pt>
                <c:pt idx="71">
                  <c:v>86.2</c:v>
                </c:pt>
                <c:pt idx="72">
                  <c:v>87.2</c:v>
                </c:pt>
                <c:pt idx="73">
                  <c:v>87.5</c:v>
                </c:pt>
                <c:pt idx="74">
                  <c:v>87.5</c:v>
                </c:pt>
                <c:pt idx="75">
                  <c:v>87.5</c:v>
                </c:pt>
                <c:pt idx="76">
                  <c:v>88.4</c:v>
                </c:pt>
                <c:pt idx="77">
                  <c:v>88</c:v>
                </c:pt>
                <c:pt idx="78">
                  <c:v>88.2</c:v>
                </c:pt>
                <c:pt idx="79">
                  <c:v>87.7</c:v>
                </c:pt>
                <c:pt idx="80">
                  <c:v>88.3</c:v>
                </c:pt>
                <c:pt idx="81">
                  <c:v>88.3</c:v>
                </c:pt>
                <c:pt idx="82">
                  <c:v>88.3</c:v>
                </c:pt>
                <c:pt idx="83">
                  <c:v>89.5</c:v>
                </c:pt>
                <c:pt idx="84">
                  <c:v>90.1</c:v>
                </c:pt>
                <c:pt idx="85">
                  <c:v>90.5</c:v>
                </c:pt>
                <c:pt idx="86">
                  <c:v>91.2</c:v>
                </c:pt>
                <c:pt idx="87">
                  <c:v>91.4</c:v>
                </c:pt>
                <c:pt idx="88">
                  <c:v>91.4</c:v>
                </c:pt>
                <c:pt idx="89">
                  <c:v>91.4</c:v>
                </c:pt>
                <c:pt idx="90">
                  <c:v>91.2</c:v>
                </c:pt>
                <c:pt idx="91">
                  <c:v>90.4</c:v>
                </c:pt>
                <c:pt idx="92">
                  <c:v>90.7</c:v>
                </c:pt>
                <c:pt idx="93">
                  <c:v>91.3</c:v>
                </c:pt>
                <c:pt idx="94">
                  <c:v>92.4</c:v>
                </c:pt>
                <c:pt idx="95">
                  <c:v>92.4</c:v>
                </c:pt>
                <c:pt idx="96">
                  <c:v>92.4</c:v>
                </c:pt>
                <c:pt idx="97">
                  <c:v>94</c:v>
                </c:pt>
                <c:pt idx="98">
                  <c:v>94.5</c:v>
                </c:pt>
                <c:pt idx="99">
                  <c:v>94.2</c:v>
                </c:pt>
                <c:pt idx="100">
                  <c:v>94.1</c:v>
                </c:pt>
                <c:pt idx="101">
                  <c:v>94</c:v>
                </c:pt>
                <c:pt idx="102">
                  <c:v>94</c:v>
                </c:pt>
                <c:pt idx="103">
                  <c:v>94</c:v>
                </c:pt>
                <c:pt idx="104">
                  <c:v>94.5</c:v>
                </c:pt>
                <c:pt idx="105">
                  <c:v>94.5</c:v>
                </c:pt>
                <c:pt idx="106">
                  <c:v>94.3</c:v>
                </c:pt>
                <c:pt idx="107">
                  <c:v>94.9</c:v>
                </c:pt>
                <c:pt idx="108">
                  <c:v>95</c:v>
                </c:pt>
                <c:pt idx="109">
                  <c:v>95</c:v>
                </c:pt>
                <c:pt idx="110">
                  <c:v>95</c:v>
                </c:pt>
                <c:pt idx="111">
                  <c:v>95</c:v>
                </c:pt>
                <c:pt idx="112">
                  <c:v>95.8</c:v>
                </c:pt>
                <c:pt idx="113">
                  <c:v>96.3</c:v>
                </c:pt>
                <c:pt idx="114">
                  <c:v>96.6</c:v>
                </c:pt>
                <c:pt idx="115">
                  <c:v>95.5</c:v>
                </c:pt>
                <c:pt idx="116">
                  <c:v>95.5</c:v>
                </c:pt>
                <c:pt idx="117">
                  <c:v>95.5</c:v>
                </c:pt>
                <c:pt idx="118">
                  <c:v>94.6</c:v>
                </c:pt>
                <c:pt idx="119">
                  <c:v>95.7</c:v>
                </c:pt>
                <c:pt idx="120">
                  <c:v>96.5</c:v>
                </c:pt>
                <c:pt idx="121">
                  <c:v>96.9</c:v>
                </c:pt>
                <c:pt idx="122">
                  <c:v>97.5</c:v>
                </c:pt>
                <c:pt idx="123">
                  <c:v>97.5</c:v>
                </c:pt>
                <c:pt idx="124">
                  <c:v>97.5</c:v>
                </c:pt>
                <c:pt idx="125">
                  <c:v>97</c:v>
                </c:pt>
                <c:pt idx="126">
                  <c:v>98.1</c:v>
                </c:pt>
                <c:pt idx="127">
                  <c:v>98.1</c:v>
                </c:pt>
                <c:pt idx="128">
                  <c:v>98.4</c:v>
                </c:pt>
                <c:pt idx="129">
                  <c:v>98.6</c:v>
                </c:pt>
                <c:pt idx="130">
                  <c:v>98.6</c:v>
                </c:pt>
                <c:pt idx="131">
                  <c:v>98.6</c:v>
                </c:pt>
                <c:pt idx="132">
                  <c:v>99.5</c:v>
                </c:pt>
                <c:pt idx="133">
                  <c:v>99.8</c:v>
                </c:pt>
                <c:pt idx="134">
                  <c:v>100.6</c:v>
                </c:pt>
                <c:pt idx="135">
                  <c:v>101.3</c:v>
                </c:pt>
                <c:pt idx="136">
                  <c:v>101.1</c:v>
                </c:pt>
                <c:pt idx="137">
                  <c:v>101.1</c:v>
                </c:pt>
                <c:pt idx="138">
                  <c:v>101.1</c:v>
                </c:pt>
                <c:pt idx="139">
                  <c:v>102.1</c:v>
                </c:pt>
                <c:pt idx="140">
                  <c:v>102.3</c:v>
                </c:pt>
                <c:pt idx="141">
                  <c:v>102.5</c:v>
                </c:pt>
                <c:pt idx="142">
                  <c:v>102.4</c:v>
                </c:pt>
                <c:pt idx="143">
                  <c:v>99.8</c:v>
                </c:pt>
                <c:pt idx="144">
                  <c:v>99.8</c:v>
                </c:pt>
                <c:pt idx="145">
                  <c:v>99.8</c:v>
                </c:pt>
                <c:pt idx="146">
                  <c:v>99.3</c:v>
                </c:pt>
                <c:pt idx="147">
                  <c:v>100.5</c:v>
                </c:pt>
                <c:pt idx="148">
                  <c:v>99.8</c:v>
                </c:pt>
                <c:pt idx="149">
                  <c:v>100.4</c:v>
                </c:pt>
                <c:pt idx="150">
                  <c:v>98.5</c:v>
                </c:pt>
                <c:pt idx="151">
                  <c:v>98.5</c:v>
                </c:pt>
                <c:pt idx="152">
                  <c:v>98.5</c:v>
                </c:pt>
                <c:pt idx="153">
                  <c:v>95.3</c:v>
                </c:pt>
                <c:pt idx="154">
                  <c:v>95.8</c:v>
                </c:pt>
                <c:pt idx="155">
                  <c:v>95.5</c:v>
                </c:pt>
                <c:pt idx="156">
                  <c:v>96</c:v>
                </c:pt>
                <c:pt idx="157">
                  <c:v>97.5</c:v>
                </c:pt>
                <c:pt idx="158">
                  <c:v>97.5</c:v>
                </c:pt>
                <c:pt idx="159">
                  <c:v>97.5</c:v>
                </c:pt>
                <c:pt idx="160">
                  <c:v>97.2</c:v>
                </c:pt>
                <c:pt idx="161">
                  <c:v>98.5</c:v>
                </c:pt>
                <c:pt idx="162">
                  <c:v>98.5</c:v>
                </c:pt>
                <c:pt idx="163">
                  <c:v>99.6</c:v>
                </c:pt>
                <c:pt idx="164">
                  <c:v>99.8</c:v>
                </c:pt>
                <c:pt idx="165">
                  <c:v>99.8</c:v>
                </c:pt>
                <c:pt idx="166">
                  <c:v>99.8</c:v>
                </c:pt>
                <c:pt idx="167">
                  <c:v>99.2</c:v>
                </c:pt>
                <c:pt idx="168">
                  <c:v>97.8</c:v>
                </c:pt>
                <c:pt idx="169">
                  <c:v>98.2</c:v>
                </c:pt>
                <c:pt idx="170">
                  <c:v>97.6</c:v>
                </c:pt>
                <c:pt idx="171">
                  <c:v>97.7</c:v>
                </c:pt>
                <c:pt idx="172">
                  <c:v>97.7</c:v>
                </c:pt>
                <c:pt idx="173">
                  <c:v>97.7</c:v>
                </c:pt>
                <c:pt idx="174">
                  <c:v>98</c:v>
                </c:pt>
                <c:pt idx="175">
                  <c:v>98.7</c:v>
                </c:pt>
                <c:pt idx="176">
                  <c:v>98.7</c:v>
                </c:pt>
                <c:pt idx="177">
                  <c:v>98.8</c:v>
                </c:pt>
                <c:pt idx="178">
                  <c:v>98.5</c:v>
                </c:pt>
                <c:pt idx="179">
                  <c:v>98.5</c:v>
                </c:pt>
                <c:pt idx="180">
                  <c:v>98.5</c:v>
                </c:pt>
                <c:pt idx="181">
                  <c:v>99.4</c:v>
                </c:pt>
                <c:pt idx="182">
                  <c:v>99.2</c:v>
                </c:pt>
                <c:pt idx="183">
                  <c:v>99.2</c:v>
                </c:pt>
                <c:pt idx="184">
                  <c:v>99.5</c:v>
                </c:pt>
                <c:pt idx="185">
                  <c:v>98.9</c:v>
                </c:pt>
                <c:pt idx="186">
                  <c:v>98.9</c:v>
                </c:pt>
                <c:pt idx="187">
                  <c:v>98.9</c:v>
                </c:pt>
                <c:pt idx="188">
                  <c:v>99.3</c:v>
                </c:pt>
                <c:pt idx="189">
                  <c:v>99.5</c:v>
                </c:pt>
                <c:pt idx="190">
                  <c:v>99.5</c:v>
                </c:pt>
                <c:pt idx="191">
                  <c:v>99.6</c:v>
                </c:pt>
                <c:pt idx="192">
                  <c:v>100</c:v>
                </c:pt>
                <c:pt idx="193">
                  <c:v>100</c:v>
                </c:pt>
                <c:pt idx="194">
                  <c:v>100</c:v>
                </c:pt>
                <c:pt idx="195">
                  <c:v>100.8</c:v>
                </c:pt>
                <c:pt idx="196">
                  <c:v>100.8</c:v>
                </c:pt>
                <c:pt idx="197">
                  <c:v>100.6</c:v>
                </c:pt>
                <c:pt idx="198">
                  <c:v>99.4</c:v>
                </c:pt>
                <c:pt idx="199">
                  <c:v>99.7</c:v>
                </c:pt>
                <c:pt idx="200">
                  <c:v>99.7</c:v>
                </c:pt>
                <c:pt idx="201">
                  <c:v>99.7</c:v>
                </c:pt>
                <c:pt idx="202">
                  <c:v>100.2</c:v>
                </c:pt>
                <c:pt idx="203">
                  <c:v>100.3</c:v>
                </c:pt>
                <c:pt idx="204">
                  <c:v>99.9</c:v>
                </c:pt>
                <c:pt idx="205">
                  <c:v>99.8</c:v>
                </c:pt>
                <c:pt idx="206">
                  <c:v>99.3</c:v>
                </c:pt>
                <c:pt idx="207">
                  <c:v>99.3</c:v>
                </c:pt>
                <c:pt idx="208">
                  <c:v>99.3</c:v>
                </c:pt>
                <c:pt idx="209">
                  <c:v>99.5</c:v>
                </c:pt>
                <c:pt idx="210">
                  <c:v>99.4</c:v>
                </c:pt>
                <c:pt idx="211">
                  <c:v>100</c:v>
                </c:pt>
                <c:pt idx="212">
                  <c:v>100.5</c:v>
                </c:pt>
                <c:pt idx="213">
                  <c:v>101.2</c:v>
                </c:pt>
                <c:pt idx="214">
                  <c:v>101.2</c:v>
                </c:pt>
                <c:pt idx="215">
                  <c:v>101.2</c:v>
                </c:pt>
                <c:pt idx="216">
                  <c:v>102.2</c:v>
                </c:pt>
                <c:pt idx="217">
                  <c:v>101.8</c:v>
                </c:pt>
                <c:pt idx="218">
                  <c:v>102.4</c:v>
                </c:pt>
                <c:pt idx="219">
                  <c:v>102.8</c:v>
                </c:pt>
                <c:pt idx="220">
                  <c:v>103.4</c:v>
                </c:pt>
                <c:pt idx="221">
                  <c:v>103.4</c:v>
                </c:pt>
                <c:pt idx="222">
                  <c:v>103.4</c:v>
                </c:pt>
                <c:pt idx="223">
                  <c:v>103.8</c:v>
                </c:pt>
                <c:pt idx="224">
                  <c:v>103.5</c:v>
                </c:pt>
                <c:pt idx="225">
                  <c:v>103.1</c:v>
                </c:pt>
                <c:pt idx="226">
                  <c:v>103.6</c:v>
                </c:pt>
                <c:pt idx="227">
                  <c:v>102.5</c:v>
                </c:pt>
                <c:pt idx="228">
                  <c:v>102.5</c:v>
                </c:pt>
                <c:pt idx="229">
                  <c:v>102.5</c:v>
                </c:pt>
                <c:pt idx="230">
                  <c:v>103.1</c:v>
                </c:pt>
                <c:pt idx="231">
                  <c:v>103.6</c:v>
                </c:pt>
                <c:pt idx="232">
                  <c:v>104.2</c:v>
                </c:pt>
                <c:pt idx="233">
                  <c:v>103.6</c:v>
                </c:pt>
                <c:pt idx="234">
                  <c:v>102.7</c:v>
                </c:pt>
                <c:pt idx="235">
                  <c:v>102.7</c:v>
                </c:pt>
                <c:pt idx="236">
                  <c:v>102.7</c:v>
                </c:pt>
                <c:pt idx="237">
                  <c:v>103</c:v>
                </c:pt>
                <c:pt idx="238">
                  <c:v>102.8</c:v>
                </c:pt>
                <c:pt idx="239">
                  <c:v>100.8</c:v>
                </c:pt>
                <c:pt idx="240">
                  <c:v>99.1</c:v>
                </c:pt>
                <c:pt idx="241">
                  <c:v>94.8</c:v>
                </c:pt>
                <c:pt idx="242">
                  <c:v>94.8</c:v>
                </c:pt>
                <c:pt idx="243">
                  <c:v>94.8</c:v>
                </c:pt>
                <c:pt idx="244">
                  <c:v>97.9</c:v>
                </c:pt>
                <c:pt idx="245">
                  <c:v>99</c:v>
                </c:pt>
                <c:pt idx="246">
                  <c:v>99.3</c:v>
                </c:pt>
                <c:pt idx="247">
                  <c:v>99.4</c:v>
                </c:pt>
                <c:pt idx="248">
                  <c:v>100.3</c:v>
                </c:pt>
                <c:pt idx="249">
                  <c:v>100.3</c:v>
                </c:pt>
                <c:pt idx="250">
                  <c:v>100.3</c:v>
                </c:pt>
                <c:pt idx="251">
                  <c:v>101</c:v>
                </c:pt>
                <c:pt idx="252">
                  <c:v>101.2</c:v>
                </c:pt>
                <c:pt idx="253">
                  <c:v>100.3</c:v>
                </c:pt>
                <c:pt idx="254">
                  <c:v>100.3</c:v>
                </c:pt>
                <c:pt idx="255">
                  <c:v>99.5</c:v>
                </c:pt>
                <c:pt idx="256">
                  <c:v>99.5</c:v>
                </c:pt>
                <c:pt idx="257">
                  <c:v>99.5</c:v>
                </c:pt>
                <c:pt idx="258">
                  <c:v>100.1</c:v>
                </c:pt>
                <c:pt idx="259">
                  <c:v>99.5</c:v>
                </c:pt>
                <c:pt idx="260">
                  <c:v>99.5</c:v>
                </c:pt>
                <c:pt idx="261">
                  <c:v>99.7</c:v>
                </c:pt>
                <c:pt idx="262">
                  <c:v>100</c:v>
                </c:pt>
                <c:pt idx="263">
                  <c:v>100</c:v>
                </c:pt>
                <c:pt idx="264">
                  <c:v>100</c:v>
                </c:pt>
                <c:pt idx="265">
                  <c:v>99.9</c:v>
                </c:pt>
                <c:pt idx="266">
                  <c:v>99.8</c:v>
                </c:pt>
                <c:pt idx="267">
                  <c:v>99.8</c:v>
                </c:pt>
                <c:pt idx="268">
                  <c:v>99.5</c:v>
                </c:pt>
                <c:pt idx="269">
                  <c:v>99</c:v>
                </c:pt>
                <c:pt idx="270">
                  <c:v>99</c:v>
                </c:pt>
                <c:pt idx="271">
                  <c:v>99</c:v>
                </c:pt>
                <c:pt idx="272">
                  <c:v>98.8</c:v>
                </c:pt>
                <c:pt idx="273">
                  <c:v>98.4</c:v>
                </c:pt>
                <c:pt idx="274">
                  <c:v>97.5</c:v>
                </c:pt>
                <c:pt idx="275">
                  <c:v>97.5</c:v>
                </c:pt>
                <c:pt idx="276">
                  <c:v>95.8</c:v>
                </c:pt>
                <c:pt idx="277">
                  <c:v>95.8</c:v>
                </c:pt>
                <c:pt idx="278">
                  <c:v>95.8</c:v>
                </c:pt>
                <c:pt idx="279">
                  <c:v>95.7</c:v>
                </c:pt>
                <c:pt idx="280">
                  <c:v>98.1</c:v>
                </c:pt>
                <c:pt idx="281">
                  <c:v>97.1</c:v>
                </c:pt>
                <c:pt idx="282">
                  <c:v>97.6</c:v>
                </c:pt>
                <c:pt idx="283">
                  <c:v>97.2</c:v>
                </c:pt>
                <c:pt idx="284">
                  <c:v>97.2</c:v>
                </c:pt>
                <c:pt idx="285">
                  <c:v>97.2</c:v>
                </c:pt>
                <c:pt idx="286">
                  <c:v>97.6</c:v>
                </c:pt>
                <c:pt idx="287">
                  <c:v>97.3</c:v>
                </c:pt>
                <c:pt idx="288">
                  <c:v>98.1</c:v>
                </c:pt>
                <c:pt idx="289">
                  <c:v>97.8</c:v>
                </c:pt>
                <c:pt idx="290">
                  <c:v>98.2</c:v>
                </c:pt>
                <c:pt idx="291">
                  <c:v>98.2</c:v>
                </c:pt>
                <c:pt idx="292">
                  <c:v>98.2</c:v>
                </c:pt>
                <c:pt idx="293">
                  <c:v>97.1</c:v>
                </c:pt>
                <c:pt idx="294">
                  <c:v>96.6</c:v>
                </c:pt>
                <c:pt idx="295">
                  <c:v>97</c:v>
                </c:pt>
                <c:pt idx="296">
                  <c:v>97.7</c:v>
                </c:pt>
                <c:pt idx="297">
                  <c:v>97.4</c:v>
                </c:pt>
                <c:pt idx="298">
                  <c:v>97.4</c:v>
                </c:pt>
                <c:pt idx="299">
                  <c:v>97.4</c:v>
                </c:pt>
                <c:pt idx="300">
                  <c:v>97.2</c:v>
                </c:pt>
                <c:pt idx="301">
                  <c:v>96.9</c:v>
                </c:pt>
                <c:pt idx="302">
                  <c:v>96</c:v>
                </c:pt>
                <c:pt idx="303">
                  <c:v>96.2</c:v>
                </c:pt>
                <c:pt idx="304">
                  <c:v>96.1</c:v>
                </c:pt>
                <c:pt idx="305">
                  <c:v>96.1</c:v>
                </c:pt>
                <c:pt idx="306">
                  <c:v>96.1</c:v>
                </c:pt>
                <c:pt idx="307">
                  <c:v>94.9</c:v>
                </c:pt>
                <c:pt idx="308">
                  <c:v>95.3</c:v>
                </c:pt>
                <c:pt idx="309">
                  <c:v>96.5</c:v>
                </c:pt>
                <c:pt idx="310">
                  <c:v>96.4</c:v>
                </c:pt>
                <c:pt idx="311">
                  <c:v>97</c:v>
                </c:pt>
                <c:pt idx="312">
                  <c:v>97</c:v>
                </c:pt>
                <c:pt idx="313">
                  <c:v>97</c:v>
                </c:pt>
                <c:pt idx="314">
                  <c:v>98</c:v>
                </c:pt>
                <c:pt idx="315">
                  <c:v>98</c:v>
                </c:pt>
                <c:pt idx="316">
                  <c:v>98.3</c:v>
                </c:pt>
                <c:pt idx="317">
                  <c:v>98</c:v>
                </c:pt>
                <c:pt idx="318">
                  <c:v>97.3</c:v>
                </c:pt>
                <c:pt idx="319">
                  <c:v>97.3</c:v>
                </c:pt>
                <c:pt idx="320">
                  <c:v>97.3</c:v>
                </c:pt>
                <c:pt idx="321">
                  <c:v>95.3</c:v>
                </c:pt>
                <c:pt idx="322">
                  <c:v>94.6</c:v>
                </c:pt>
                <c:pt idx="323">
                  <c:v>94.7</c:v>
                </c:pt>
                <c:pt idx="324">
                  <c:v>94.1</c:v>
                </c:pt>
                <c:pt idx="325">
                  <c:v>94.7</c:v>
                </c:pt>
                <c:pt idx="326">
                  <c:v>94.7</c:v>
                </c:pt>
                <c:pt idx="327">
                  <c:v>94.7</c:v>
                </c:pt>
                <c:pt idx="328">
                  <c:v>94</c:v>
                </c:pt>
                <c:pt idx="329">
                  <c:v>94.5</c:v>
                </c:pt>
                <c:pt idx="330">
                  <c:v>94.9</c:v>
                </c:pt>
                <c:pt idx="331">
                  <c:v>94.6</c:v>
                </c:pt>
                <c:pt idx="332">
                  <c:v>93.2</c:v>
                </c:pt>
                <c:pt idx="333">
                  <c:v>93.2</c:v>
                </c:pt>
                <c:pt idx="334">
                  <c:v>93.2</c:v>
                </c:pt>
                <c:pt idx="335">
                  <c:v>91.9</c:v>
                </c:pt>
                <c:pt idx="336">
                  <c:v>91.2</c:v>
                </c:pt>
                <c:pt idx="337">
                  <c:v>92.7</c:v>
                </c:pt>
                <c:pt idx="338">
                  <c:v>92.7</c:v>
                </c:pt>
                <c:pt idx="339">
                  <c:v>94</c:v>
                </c:pt>
                <c:pt idx="340">
                  <c:v>94</c:v>
                </c:pt>
                <c:pt idx="341">
                  <c:v>94</c:v>
                </c:pt>
                <c:pt idx="342">
                  <c:v>94.8</c:v>
                </c:pt>
                <c:pt idx="343">
                  <c:v>94.8</c:v>
                </c:pt>
                <c:pt idx="344">
                  <c:v>95.5</c:v>
                </c:pt>
                <c:pt idx="345">
                  <c:v>96.2</c:v>
                </c:pt>
                <c:pt idx="346">
                  <c:v>96.2</c:v>
                </c:pt>
                <c:pt idx="347">
                  <c:v>96.2</c:v>
                </c:pt>
                <c:pt idx="348">
                  <c:v>96.2</c:v>
                </c:pt>
                <c:pt idx="349">
                  <c:v>96.4</c:v>
                </c:pt>
                <c:pt idx="350">
                  <c:v>96.8</c:v>
                </c:pt>
                <c:pt idx="351">
                  <c:v>97.1</c:v>
                </c:pt>
                <c:pt idx="352">
                  <c:v>97.4</c:v>
                </c:pt>
                <c:pt idx="353">
                  <c:v>97.4</c:v>
                </c:pt>
                <c:pt idx="354">
                  <c:v>97.4</c:v>
                </c:pt>
                <c:pt idx="355">
                  <c:v>97.4</c:v>
                </c:pt>
                <c:pt idx="356">
                  <c:v>97.5</c:v>
                </c:pt>
                <c:pt idx="357">
                  <c:v>97.6</c:v>
                </c:pt>
                <c:pt idx="358">
                  <c:v>97.6</c:v>
                </c:pt>
                <c:pt idx="359">
                  <c:v>97.8</c:v>
                </c:pt>
                <c:pt idx="360">
                  <c:v>97.7</c:v>
                </c:pt>
                <c:pt idx="361">
                  <c:v>97.7</c:v>
                </c:pt>
                <c:pt idx="362">
                  <c:v>97.7</c:v>
                </c:pt>
                <c:pt idx="363">
                  <c:v>98.1</c:v>
                </c:pt>
                <c:pt idx="364">
                  <c:v>98.4</c:v>
                </c:pt>
                <c:pt idx="365">
                  <c:v>99</c:v>
                </c:pt>
                <c:pt idx="366">
                  <c:v>99.6</c:v>
                </c:pt>
                <c:pt idx="367">
                  <c:v>100.6</c:v>
                </c:pt>
                <c:pt idx="368">
                  <c:v>100.6</c:v>
                </c:pt>
                <c:pt idx="369">
                  <c:v>100.6</c:v>
                </c:pt>
                <c:pt idx="370">
                  <c:v>100.6</c:v>
                </c:pt>
                <c:pt idx="371">
                  <c:v>101.4</c:v>
                </c:pt>
                <c:pt idx="372">
                  <c:v>101.6</c:v>
                </c:pt>
                <c:pt idx="373">
                  <c:v>102.3</c:v>
                </c:pt>
                <c:pt idx="374">
                  <c:v>101.9</c:v>
                </c:pt>
                <c:pt idx="375">
                  <c:v>101.9</c:v>
                </c:pt>
                <c:pt idx="376">
                  <c:v>101.9</c:v>
                </c:pt>
                <c:pt idx="377">
                  <c:v>102.6</c:v>
                </c:pt>
                <c:pt idx="378">
                  <c:v>102.2</c:v>
                </c:pt>
                <c:pt idx="379">
                  <c:v>102.7</c:v>
                </c:pt>
                <c:pt idx="380">
                  <c:v>103.4</c:v>
                </c:pt>
                <c:pt idx="381">
                  <c:v>103</c:v>
                </c:pt>
                <c:pt idx="382">
                  <c:v>103</c:v>
                </c:pt>
                <c:pt idx="383">
                  <c:v>103</c:v>
                </c:pt>
                <c:pt idx="384">
                  <c:v>103.7</c:v>
                </c:pt>
                <c:pt idx="385">
                  <c:v>103.7</c:v>
                </c:pt>
                <c:pt idx="386">
                  <c:v>104.1</c:v>
                </c:pt>
                <c:pt idx="387">
                  <c:v>103.8</c:v>
                </c:pt>
                <c:pt idx="388">
                  <c:v>103.7</c:v>
                </c:pt>
                <c:pt idx="389">
                  <c:v>103.7</c:v>
                </c:pt>
                <c:pt idx="390">
                  <c:v>103.7</c:v>
                </c:pt>
                <c:pt idx="391">
                  <c:v>104.1</c:v>
                </c:pt>
                <c:pt idx="392">
                  <c:v>104.2</c:v>
                </c:pt>
                <c:pt idx="393">
                  <c:v>104.3</c:v>
                </c:pt>
                <c:pt idx="394">
                  <c:v>104.6</c:v>
                </c:pt>
                <c:pt idx="395">
                  <c:v>105</c:v>
                </c:pt>
                <c:pt idx="396">
                  <c:v>105</c:v>
                </c:pt>
                <c:pt idx="397">
                  <c:v>105</c:v>
                </c:pt>
                <c:pt idx="398">
                  <c:v>105.2</c:v>
                </c:pt>
                <c:pt idx="399">
                  <c:v>105.4</c:v>
                </c:pt>
                <c:pt idx="400">
                  <c:v>106.1</c:v>
                </c:pt>
                <c:pt idx="401">
                  <c:v>106.9</c:v>
                </c:pt>
                <c:pt idx="402">
                  <c:v>107.5</c:v>
                </c:pt>
                <c:pt idx="403">
                  <c:v>107.5</c:v>
                </c:pt>
                <c:pt idx="404">
                  <c:v>107.5</c:v>
                </c:pt>
                <c:pt idx="405">
                  <c:v>107.7</c:v>
                </c:pt>
                <c:pt idx="406">
                  <c:v>108.3</c:v>
                </c:pt>
                <c:pt idx="407">
                  <c:v>109.5</c:v>
                </c:pt>
                <c:pt idx="408">
                  <c:v>108.8</c:v>
                </c:pt>
                <c:pt idx="409">
                  <c:v>108.8</c:v>
                </c:pt>
                <c:pt idx="410">
                  <c:v>108.8</c:v>
                </c:pt>
                <c:pt idx="411">
                  <c:v>108.8</c:v>
                </c:pt>
                <c:pt idx="412">
                  <c:v>109.4</c:v>
                </c:pt>
                <c:pt idx="413">
                  <c:v>110.1</c:v>
                </c:pt>
                <c:pt idx="414">
                  <c:v>110.5</c:v>
                </c:pt>
                <c:pt idx="415">
                  <c:v>110.7</c:v>
                </c:pt>
                <c:pt idx="416">
                  <c:v>111.7</c:v>
                </c:pt>
                <c:pt idx="417">
                  <c:v>111.7</c:v>
                </c:pt>
                <c:pt idx="418">
                  <c:v>111.7</c:v>
                </c:pt>
                <c:pt idx="419">
                  <c:v>112</c:v>
                </c:pt>
                <c:pt idx="420">
                  <c:v>112.6</c:v>
                </c:pt>
                <c:pt idx="421">
                  <c:v>113</c:v>
                </c:pt>
                <c:pt idx="422">
                  <c:v>112</c:v>
                </c:pt>
                <c:pt idx="423">
                  <c:v>110.8</c:v>
                </c:pt>
                <c:pt idx="424">
                  <c:v>110.8</c:v>
                </c:pt>
                <c:pt idx="425">
                  <c:v>110.8</c:v>
                </c:pt>
                <c:pt idx="426">
                  <c:v>111.6</c:v>
                </c:pt>
                <c:pt idx="427">
                  <c:v>112.1</c:v>
                </c:pt>
                <c:pt idx="428">
                  <c:v>112.3</c:v>
                </c:pt>
                <c:pt idx="429">
                  <c:v>112.3</c:v>
                </c:pt>
                <c:pt idx="430">
                  <c:v>112.9</c:v>
                </c:pt>
                <c:pt idx="431">
                  <c:v>112.9</c:v>
                </c:pt>
                <c:pt idx="432">
                  <c:v>112.9</c:v>
                </c:pt>
                <c:pt idx="433">
                  <c:v>113.6</c:v>
                </c:pt>
                <c:pt idx="434">
                  <c:v>113.8</c:v>
                </c:pt>
                <c:pt idx="435">
                  <c:v>114.5</c:v>
                </c:pt>
                <c:pt idx="436">
                  <c:v>115.4</c:v>
                </c:pt>
                <c:pt idx="437">
                  <c:v>115</c:v>
                </c:pt>
                <c:pt idx="438">
                  <c:v>115</c:v>
                </c:pt>
                <c:pt idx="439">
                  <c:v>115</c:v>
                </c:pt>
                <c:pt idx="440">
                  <c:v>114.6</c:v>
                </c:pt>
                <c:pt idx="441">
                  <c:v>115.7</c:v>
                </c:pt>
                <c:pt idx="442">
                  <c:v>116.2</c:v>
                </c:pt>
                <c:pt idx="443">
                  <c:v>115.4</c:v>
                </c:pt>
                <c:pt idx="444">
                  <c:v>116.9</c:v>
                </c:pt>
                <c:pt idx="445">
                  <c:v>116.9</c:v>
                </c:pt>
                <c:pt idx="446">
                  <c:v>116.9</c:v>
                </c:pt>
                <c:pt idx="447">
                  <c:v>117.8</c:v>
                </c:pt>
                <c:pt idx="448">
                  <c:v>117.1</c:v>
                </c:pt>
                <c:pt idx="449">
                  <c:v>117.9</c:v>
                </c:pt>
                <c:pt idx="450">
                  <c:v>118.2</c:v>
                </c:pt>
                <c:pt idx="451">
                  <c:v>118.6</c:v>
                </c:pt>
                <c:pt idx="452">
                  <c:v>118.6</c:v>
                </c:pt>
                <c:pt idx="453">
                  <c:v>118.6</c:v>
                </c:pt>
                <c:pt idx="454">
                  <c:v>118.9</c:v>
                </c:pt>
                <c:pt idx="455">
                  <c:v>119</c:v>
                </c:pt>
                <c:pt idx="456">
                  <c:v>119.6</c:v>
                </c:pt>
                <c:pt idx="457">
                  <c:v>119.6</c:v>
                </c:pt>
                <c:pt idx="458">
                  <c:v>120.1</c:v>
                </c:pt>
                <c:pt idx="459">
                  <c:v>120.1</c:v>
                </c:pt>
                <c:pt idx="460">
                  <c:v>120.1</c:v>
                </c:pt>
                <c:pt idx="461">
                  <c:v>121.2</c:v>
                </c:pt>
                <c:pt idx="462">
                  <c:v>121.4</c:v>
                </c:pt>
                <c:pt idx="463">
                  <c:v>119.8</c:v>
                </c:pt>
                <c:pt idx="464">
                  <c:v>120.1</c:v>
                </c:pt>
                <c:pt idx="465">
                  <c:v>120.6</c:v>
                </c:pt>
                <c:pt idx="466">
                  <c:v>120.6</c:v>
                </c:pt>
                <c:pt idx="467">
                  <c:v>120.6</c:v>
                </c:pt>
                <c:pt idx="468">
                  <c:v>120.6</c:v>
                </c:pt>
                <c:pt idx="469">
                  <c:v>121.1</c:v>
                </c:pt>
                <c:pt idx="470">
                  <c:v>121.7</c:v>
                </c:pt>
                <c:pt idx="471">
                  <c:v>121.6</c:v>
                </c:pt>
                <c:pt idx="472">
                  <c:v>121.1</c:v>
                </c:pt>
                <c:pt idx="473">
                  <c:v>121.1</c:v>
                </c:pt>
                <c:pt idx="474">
                  <c:v>121.1</c:v>
                </c:pt>
                <c:pt idx="475">
                  <c:v>120.3</c:v>
                </c:pt>
                <c:pt idx="476">
                  <c:v>120.3</c:v>
                </c:pt>
                <c:pt idx="477">
                  <c:v>120.9</c:v>
                </c:pt>
                <c:pt idx="478">
                  <c:v>120.9</c:v>
                </c:pt>
                <c:pt idx="479">
                  <c:v>120.7</c:v>
                </c:pt>
                <c:pt idx="480">
                  <c:v>120.7</c:v>
                </c:pt>
                <c:pt idx="481">
                  <c:v>120.7</c:v>
                </c:pt>
                <c:pt idx="482">
                  <c:v>121.5</c:v>
                </c:pt>
                <c:pt idx="483">
                  <c:v>122.4</c:v>
                </c:pt>
                <c:pt idx="484">
                  <c:v>123.1</c:v>
                </c:pt>
                <c:pt idx="485">
                  <c:v>122.9</c:v>
                </c:pt>
                <c:pt idx="486">
                  <c:v>122.7</c:v>
                </c:pt>
                <c:pt idx="487">
                  <c:v>122.7</c:v>
                </c:pt>
                <c:pt idx="488">
                  <c:v>122.7</c:v>
                </c:pt>
                <c:pt idx="489">
                  <c:v>123.6</c:v>
                </c:pt>
                <c:pt idx="490">
                  <c:v>124.5</c:v>
                </c:pt>
                <c:pt idx="491">
                  <c:v>125.5</c:v>
                </c:pt>
                <c:pt idx="492">
                  <c:v>126.6</c:v>
                </c:pt>
                <c:pt idx="493">
                  <c:v>127.5</c:v>
                </c:pt>
                <c:pt idx="494">
                  <c:v>127.5</c:v>
                </c:pt>
                <c:pt idx="495">
                  <c:v>127.5</c:v>
                </c:pt>
                <c:pt idx="496">
                  <c:v>128.69999999999999</c:v>
                </c:pt>
                <c:pt idx="497">
                  <c:v>129.4</c:v>
                </c:pt>
                <c:pt idx="498">
                  <c:v>129.4</c:v>
                </c:pt>
                <c:pt idx="499">
                  <c:v>130.1</c:v>
                </c:pt>
                <c:pt idx="500">
                  <c:v>130.69999999999999</c:v>
                </c:pt>
                <c:pt idx="501">
                  <c:v>130.69999999999999</c:v>
                </c:pt>
                <c:pt idx="502">
                  <c:v>130.69999999999999</c:v>
                </c:pt>
                <c:pt idx="503">
                  <c:v>132</c:v>
                </c:pt>
                <c:pt idx="504">
                  <c:v>127</c:v>
                </c:pt>
                <c:pt idx="505">
                  <c:v>128.19999999999999</c:v>
                </c:pt>
                <c:pt idx="506">
                  <c:v>129.69999999999999</c:v>
                </c:pt>
                <c:pt idx="507">
                  <c:v>129.9</c:v>
                </c:pt>
                <c:pt idx="508">
                  <c:v>129.9</c:v>
                </c:pt>
                <c:pt idx="509">
                  <c:v>129.9</c:v>
                </c:pt>
                <c:pt idx="510">
                  <c:v>129.30000000000001</c:v>
                </c:pt>
                <c:pt idx="511">
                  <c:v>129.30000000000001</c:v>
                </c:pt>
                <c:pt idx="512">
                  <c:v>128.69999999999999</c:v>
                </c:pt>
                <c:pt idx="513">
                  <c:v>127.3</c:v>
                </c:pt>
                <c:pt idx="514">
                  <c:v>127.2</c:v>
                </c:pt>
                <c:pt idx="515">
                  <c:v>127.2</c:v>
                </c:pt>
                <c:pt idx="516">
                  <c:v>127.2</c:v>
                </c:pt>
                <c:pt idx="517">
                  <c:v>127.4</c:v>
                </c:pt>
                <c:pt idx="518">
                  <c:v>127.8</c:v>
                </c:pt>
                <c:pt idx="519">
                  <c:v>128.6</c:v>
                </c:pt>
                <c:pt idx="520">
                  <c:v>128.1</c:v>
                </c:pt>
                <c:pt idx="521">
                  <c:v>129.1</c:v>
                </c:pt>
                <c:pt idx="522">
                  <c:v>129.1</c:v>
                </c:pt>
                <c:pt idx="523">
                  <c:v>129.1</c:v>
                </c:pt>
                <c:pt idx="524">
                  <c:v>129.1</c:v>
                </c:pt>
                <c:pt idx="525">
                  <c:v>130</c:v>
                </c:pt>
                <c:pt idx="526">
                  <c:v>128.6</c:v>
                </c:pt>
                <c:pt idx="527">
                  <c:v>129.19999999999999</c:v>
                </c:pt>
                <c:pt idx="528">
                  <c:v>129.9</c:v>
                </c:pt>
                <c:pt idx="529">
                  <c:v>129.9</c:v>
                </c:pt>
                <c:pt idx="530">
                  <c:v>129.9</c:v>
                </c:pt>
                <c:pt idx="531">
                  <c:v>127.7</c:v>
                </c:pt>
                <c:pt idx="532">
                  <c:v>129</c:v>
                </c:pt>
                <c:pt idx="533">
                  <c:v>130</c:v>
                </c:pt>
                <c:pt idx="534">
                  <c:v>130.69999999999999</c:v>
                </c:pt>
                <c:pt idx="535">
                  <c:v>130.5</c:v>
                </c:pt>
                <c:pt idx="536">
                  <c:v>130.5</c:v>
                </c:pt>
                <c:pt idx="537">
                  <c:v>130.5</c:v>
                </c:pt>
                <c:pt idx="538">
                  <c:v>130.9</c:v>
                </c:pt>
                <c:pt idx="539">
                  <c:v>131.9</c:v>
                </c:pt>
                <c:pt idx="540">
                  <c:v>131.30000000000001</c:v>
                </c:pt>
                <c:pt idx="541">
                  <c:v>131.30000000000001</c:v>
                </c:pt>
                <c:pt idx="542">
                  <c:v>130.4</c:v>
                </c:pt>
                <c:pt idx="543">
                  <c:v>130.4</c:v>
                </c:pt>
                <c:pt idx="544">
                  <c:v>130.4</c:v>
                </c:pt>
                <c:pt idx="545">
                  <c:v>125.2</c:v>
                </c:pt>
                <c:pt idx="546">
                  <c:v>125.2</c:v>
                </c:pt>
                <c:pt idx="547">
                  <c:v>124.3</c:v>
                </c:pt>
                <c:pt idx="548">
                  <c:v>123.6</c:v>
                </c:pt>
                <c:pt idx="549">
                  <c:v>125.9</c:v>
                </c:pt>
                <c:pt idx="550">
                  <c:v>125.9</c:v>
                </c:pt>
                <c:pt idx="551">
                  <c:v>125.9</c:v>
                </c:pt>
                <c:pt idx="552">
                  <c:v>125.8</c:v>
                </c:pt>
                <c:pt idx="553">
                  <c:v>125.6</c:v>
                </c:pt>
                <c:pt idx="554">
                  <c:v>125.4</c:v>
                </c:pt>
                <c:pt idx="555">
                  <c:v>126.7</c:v>
                </c:pt>
                <c:pt idx="556">
                  <c:v>127.9</c:v>
                </c:pt>
                <c:pt idx="557">
                  <c:v>127.9</c:v>
                </c:pt>
                <c:pt idx="558">
                  <c:v>127.9</c:v>
                </c:pt>
                <c:pt idx="559">
                  <c:v>129.1</c:v>
                </c:pt>
                <c:pt idx="560">
                  <c:v>129.69999999999999</c:v>
                </c:pt>
                <c:pt idx="561">
                  <c:v>130.4</c:v>
                </c:pt>
                <c:pt idx="562">
                  <c:v>130.19999999999999</c:v>
                </c:pt>
                <c:pt idx="563">
                  <c:v>130.6</c:v>
                </c:pt>
                <c:pt idx="564">
                  <c:v>130.6</c:v>
                </c:pt>
                <c:pt idx="565">
                  <c:v>132</c:v>
                </c:pt>
                <c:pt idx="566">
                  <c:v>131.9</c:v>
                </c:pt>
                <c:pt idx="567">
                  <c:v>131.9</c:v>
                </c:pt>
                <c:pt idx="568">
                  <c:v>133.4</c:v>
                </c:pt>
                <c:pt idx="569">
                  <c:v>134.1</c:v>
                </c:pt>
                <c:pt idx="570">
                  <c:v>134.69999999999999</c:v>
                </c:pt>
                <c:pt idx="571">
                  <c:v>134.69999999999999</c:v>
                </c:pt>
                <c:pt idx="572">
                  <c:v>134.69999999999999</c:v>
                </c:pt>
                <c:pt idx="573">
                  <c:v>135.1</c:v>
                </c:pt>
                <c:pt idx="574">
                  <c:v>135.4</c:v>
                </c:pt>
                <c:pt idx="575">
                  <c:v>134.4</c:v>
                </c:pt>
                <c:pt idx="576">
                  <c:v>135</c:v>
                </c:pt>
                <c:pt idx="577">
                  <c:v>135.30000000000001</c:v>
                </c:pt>
                <c:pt idx="578">
                  <c:v>135.30000000000001</c:v>
                </c:pt>
                <c:pt idx="579">
                  <c:v>135.30000000000001</c:v>
                </c:pt>
                <c:pt idx="580">
                  <c:v>135.30000000000001</c:v>
                </c:pt>
                <c:pt idx="581">
                  <c:v>135.19999999999999</c:v>
                </c:pt>
                <c:pt idx="582">
                  <c:v>136</c:v>
                </c:pt>
                <c:pt idx="583">
                  <c:v>137.30000000000001</c:v>
                </c:pt>
                <c:pt idx="584">
                  <c:v>138.19999999999999</c:v>
                </c:pt>
                <c:pt idx="585">
                  <c:v>138.19999999999999</c:v>
                </c:pt>
                <c:pt idx="586">
                  <c:v>138.19999999999999</c:v>
                </c:pt>
                <c:pt idx="587">
                  <c:v>139.9</c:v>
                </c:pt>
                <c:pt idx="588">
                  <c:v>140.4</c:v>
                </c:pt>
                <c:pt idx="589">
                  <c:v>140.69999999999999</c:v>
                </c:pt>
                <c:pt idx="590">
                  <c:v>141.1</c:v>
                </c:pt>
                <c:pt idx="591">
                  <c:v>140.1</c:v>
                </c:pt>
                <c:pt idx="592">
                  <c:v>140.1</c:v>
                </c:pt>
                <c:pt idx="593">
                  <c:v>140.1</c:v>
                </c:pt>
                <c:pt idx="594">
                  <c:v>140.9</c:v>
                </c:pt>
                <c:pt idx="595">
                  <c:v>140.69999999999999</c:v>
                </c:pt>
                <c:pt idx="596">
                  <c:v>141.4</c:v>
                </c:pt>
                <c:pt idx="597">
                  <c:v>142.4</c:v>
                </c:pt>
                <c:pt idx="598">
                  <c:v>143.6</c:v>
                </c:pt>
                <c:pt idx="599">
                  <c:v>143.6</c:v>
                </c:pt>
                <c:pt idx="600">
                  <c:v>143.6</c:v>
                </c:pt>
                <c:pt idx="601">
                  <c:v>144.19999999999999</c:v>
                </c:pt>
                <c:pt idx="602">
                  <c:v>144.19999999999999</c:v>
                </c:pt>
                <c:pt idx="603">
                  <c:v>139.5</c:v>
                </c:pt>
                <c:pt idx="604">
                  <c:v>141.69999999999999</c:v>
                </c:pt>
                <c:pt idx="605">
                  <c:v>143.30000000000001</c:v>
                </c:pt>
                <c:pt idx="606">
                  <c:v>143.30000000000001</c:v>
                </c:pt>
                <c:pt idx="607">
                  <c:v>143.30000000000001</c:v>
                </c:pt>
                <c:pt idx="608">
                  <c:v>143.30000000000001</c:v>
                </c:pt>
                <c:pt idx="609">
                  <c:v>143.9</c:v>
                </c:pt>
                <c:pt idx="610">
                  <c:v>144.4</c:v>
                </c:pt>
                <c:pt idx="611">
                  <c:v>145.19999999999999</c:v>
                </c:pt>
                <c:pt idx="612">
                  <c:v>146.1</c:v>
                </c:pt>
                <c:pt idx="613">
                  <c:v>146.1</c:v>
                </c:pt>
                <c:pt idx="614">
                  <c:v>146.1</c:v>
                </c:pt>
                <c:pt idx="615">
                  <c:v>147.1</c:v>
                </c:pt>
                <c:pt idx="616">
                  <c:v>147</c:v>
                </c:pt>
                <c:pt idx="617">
                  <c:v>147.19999999999999</c:v>
                </c:pt>
                <c:pt idx="618">
                  <c:v>148.6</c:v>
                </c:pt>
                <c:pt idx="619">
                  <c:v>149.4</c:v>
                </c:pt>
                <c:pt idx="620">
                  <c:v>149.4</c:v>
                </c:pt>
                <c:pt idx="621">
                  <c:v>149.4</c:v>
                </c:pt>
                <c:pt idx="622">
                  <c:v>148.5</c:v>
                </c:pt>
                <c:pt idx="623">
                  <c:v>148.9</c:v>
                </c:pt>
                <c:pt idx="624">
                  <c:v>149.19999999999999</c:v>
                </c:pt>
                <c:pt idx="625">
                  <c:v>150.5</c:v>
                </c:pt>
                <c:pt idx="626">
                  <c:v>150.9</c:v>
                </c:pt>
                <c:pt idx="627">
                  <c:v>150.9</c:v>
                </c:pt>
                <c:pt idx="628">
                  <c:v>150.9</c:v>
                </c:pt>
                <c:pt idx="629">
                  <c:v>151.30000000000001</c:v>
                </c:pt>
                <c:pt idx="630">
                  <c:v>150.9</c:v>
                </c:pt>
                <c:pt idx="631">
                  <c:v>149.5</c:v>
                </c:pt>
                <c:pt idx="632">
                  <c:v>149.1</c:v>
                </c:pt>
                <c:pt idx="633">
                  <c:v>151</c:v>
                </c:pt>
                <c:pt idx="634">
                  <c:v>151.69999999999999</c:v>
                </c:pt>
                <c:pt idx="635">
                  <c:v>151.69999999999999</c:v>
                </c:pt>
                <c:pt idx="636">
                  <c:v>151.69999999999999</c:v>
                </c:pt>
                <c:pt idx="637">
                  <c:v>147.69999999999999</c:v>
                </c:pt>
                <c:pt idx="638">
                  <c:v>150.30000000000001</c:v>
                </c:pt>
                <c:pt idx="639">
                  <c:v>150.9</c:v>
                </c:pt>
                <c:pt idx="640">
                  <c:v>150.9</c:v>
                </c:pt>
                <c:pt idx="641">
                  <c:v>150.9</c:v>
                </c:pt>
                <c:pt idx="642">
                  <c:v>150.9</c:v>
                </c:pt>
                <c:pt idx="643">
                  <c:v>152.80000000000001</c:v>
                </c:pt>
                <c:pt idx="644">
                  <c:v>152.80000000000001</c:v>
                </c:pt>
                <c:pt idx="645">
                  <c:v>155.6</c:v>
                </c:pt>
                <c:pt idx="646">
                  <c:v>155.1</c:v>
                </c:pt>
                <c:pt idx="647">
                  <c:v>155.9</c:v>
                </c:pt>
                <c:pt idx="648">
                  <c:v>155.9</c:v>
                </c:pt>
                <c:pt idx="649">
                  <c:v>155.9</c:v>
                </c:pt>
                <c:pt idx="650">
                  <c:v>155.69999999999999</c:v>
                </c:pt>
                <c:pt idx="651">
                  <c:v>157.30000000000001</c:v>
                </c:pt>
                <c:pt idx="652">
                  <c:v>157.69999999999999</c:v>
                </c:pt>
                <c:pt idx="653">
                  <c:v>157.1</c:v>
                </c:pt>
                <c:pt idx="654">
                  <c:v>155.19999999999999</c:v>
                </c:pt>
                <c:pt idx="655">
                  <c:v>155.19999999999999</c:v>
                </c:pt>
                <c:pt idx="656">
                  <c:v>155.19999999999999</c:v>
                </c:pt>
                <c:pt idx="657">
                  <c:v>150.30000000000001</c:v>
                </c:pt>
                <c:pt idx="658">
                  <c:v>151</c:v>
                </c:pt>
                <c:pt idx="659">
                  <c:v>152.6</c:v>
                </c:pt>
                <c:pt idx="660">
                  <c:v>154.30000000000001</c:v>
                </c:pt>
                <c:pt idx="661">
                  <c:v>154.30000000000001</c:v>
                </c:pt>
                <c:pt idx="662">
                  <c:v>154.30000000000001</c:v>
                </c:pt>
                <c:pt idx="663">
                  <c:v>154.30000000000001</c:v>
                </c:pt>
                <c:pt idx="664">
                  <c:v>156.4</c:v>
                </c:pt>
                <c:pt idx="665">
                  <c:v>155.9</c:v>
                </c:pt>
                <c:pt idx="666">
                  <c:v>154.9</c:v>
                </c:pt>
                <c:pt idx="667">
                  <c:v>155.9</c:v>
                </c:pt>
                <c:pt idx="668">
                  <c:v>156.69999999999999</c:v>
                </c:pt>
                <c:pt idx="669">
                  <c:v>156.69999999999999</c:v>
                </c:pt>
                <c:pt idx="670">
                  <c:v>156.69999999999999</c:v>
                </c:pt>
                <c:pt idx="671">
                  <c:v>156.4</c:v>
                </c:pt>
                <c:pt idx="672">
                  <c:v>156.5</c:v>
                </c:pt>
                <c:pt idx="673">
                  <c:v>153.6</c:v>
                </c:pt>
                <c:pt idx="674">
                  <c:v>154.30000000000001</c:v>
                </c:pt>
                <c:pt idx="675">
                  <c:v>155.5</c:v>
                </c:pt>
                <c:pt idx="676">
                  <c:v>156.6</c:v>
                </c:pt>
                <c:pt idx="677">
                  <c:v>156.6</c:v>
                </c:pt>
                <c:pt idx="678">
                  <c:v>155.80000000000001</c:v>
                </c:pt>
                <c:pt idx="679">
                  <c:v>154.9</c:v>
                </c:pt>
                <c:pt idx="680">
                  <c:v>151.9</c:v>
                </c:pt>
                <c:pt idx="681">
                  <c:v>153.1</c:v>
                </c:pt>
                <c:pt idx="682">
                  <c:v>153.1</c:v>
                </c:pt>
                <c:pt idx="683">
                  <c:v>153.1</c:v>
                </c:pt>
                <c:pt idx="684">
                  <c:v>153.1</c:v>
                </c:pt>
                <c:pt idx="685">
                  <c:v>150.30000000000001</c:v>
                </c:pt>
                <c:pt idx="686">
                  <c:v>147.1</c:v>
                </c:pt>
                <c:pt idx="687">
                  <c:v>139.80000000000001</c:v>
                </c:pt>
                <c:pt idx="688">
                  <c:v>143.80000000000001</c:v>
                </c:pt>
                <c:pt idx="689">
                  <c:v>144.1</c:v>
                </c:pt>
                <c:pt idx="690">
                  <c:v>144.1</c:v>
                </c:pt>
                <c:pt idx="691">
                  <c:v>144.1</c:v>
                </c:pt>
                <c:pt idx="692">
                  <c:v>144</c:v>
                </c:pt>
                <c:pt idx="693">
                  <c:v>142.6</c:v>
                </c:pt>
                <c:pt idx="694">
                  <c:v>142.69999999999999</c:v>
                </c:pt>
                <c:pt idx="695">
                  <c:v>145.69999999999999</c:v>
                </c:pt>
                <c:pt idx="696">
                  <c:v>145.69999999999999</c:v>
                </c:pt>
                <c:pt idx="697">
                  <c:v>145.69999999999999</c:v>
                </c:pt>
                <c:pt idx="698">
                  <c:v>145.69999999999999</c:v>
                </c:pt>
                <c:pt idx="699">
                  <c:v>145.69999999999999</c:v>
                </c:pt>
                <c:pt idx="700">
                  <c:v>146.9</c:v>
                </c:pt>
                <c:pt idx="701">
                  <c:v>147.9</c:v>
                </c:pt>
                <c:pt idx="702">
                  <c:v>148.4</c:v>
                </c:pt>
                <c:pt idx="703">
                  <c:v>148.4</c:v>
                </c:pt>
                <c:pt idx="704">
                  <c:v>148.4</c:v>
                </c:pt>
                <c:pt idx="705">
                  <c:v>148.4</c:v>
                </c:pt>
                <c:pt idx="706">
                  <c:v>152.69999999999999</c:v>
                </c:pt>
                <c:pt idx="707">
                  <c:v>154.30000000000001</c:v>
                </c:pt>
                <c:pt idx="708">
                  <c:v>155.9</c:v>
                </c:pt>
                <c:pt idx="709">
                  <c:v>156.9</c:v>
                </c:pt>
                <c:pt idx="710">
                  <c:v>157.6</c:v>
                </c:pt>
                <c:pt idx="711">
                  <c:v>157.6</c:v>
                </c:pt>
                <c:pt idx="712">
                  <c:v>157.6</c:v>
                </c:pt>
                <c:pt idx="713">
                  <c:v>158.19999999999999</c:v>
                </c:pt>
                <c:pt idx="714">
                  <c:v>158.19999999999999</c:v>
                </c:pt>
                <c:pt idx="715">
                  <c:v>159.1</c:v>
                </c:pt>
                <c:pt idx="716">
                  <c:v>159.1</c:v>
                </c:pt>
                <c:pt idx="717">
                  <c:v>158.30000000000001</c:v>
                </c:pt>
                <c:pt idx="718">
                  <c:v>158.30000000000001</c:v>
                </c:pt>
                <c:pt idx="719">
                  <c:v>158.30000000000001</c:v>
                </c:pt>
                <c:pt idx="720">
                  <c:v>156.1</c:v>
                </c:pt>
                <c:pt idx="721">
                  <c:v>156.9</c:v>
                </c:pt>
                <c:pt idx="722">
                  <c:v>156.9</c:v>
                </c:pt>
                <c:pt idx="723">
                  <c:v>156.69999999999999</c:v>
                </c:pt>
                <c:pt idx="724">
                  <c:v>156.5</c:v>
                </c:pt>
                <c:pt idx="725">
                  <c:v>156.5</c:v>
                </c:pt>
                <c:pt idx="726">
                  <c:v>156.5</c:v>
                </c:pt>
                <c:pt idx="727">
                  <c:v>158</c:v>
                </c:pt>
                <c:pt idx="728">
                  <c:v>159.6</c:v>
                </c:pt>
                <c:pt idx="729">
                  <c:v>160.9</c:v>
                </c:pt>
                <c:pt idx="730">
                  <c:v>162.1</c:v>
                </c:pt>
                <c:pt idx="731">
                  <c:v>162.9</c:v>
                </c:pt>
                <c:pt idx="732">
                  <c:v>162.9</c:v>
                </c:pt>
                <c:pt idx="733">
                  <c:v>162.9</c:v>
                </c:pt>
                <c:pt idx="734">
                  <c:v>162.69999999999999</c:v>
                </c:pt>
                <c:pt idx="735">
                  <c:v>162.9</c:v>
                </c:pt>
                <c:pt idx="736">
                  <c:v>162.9</c:v>
                </c:pt>
                <c:pt idx="737">
                  <c:v>163.19999999999999</c:v>
                </c:pt>
                <c:pt idx="738">
                  <c:v>162.5</c:v>
                </c:pt>
                <c:pt idx="739">
                  <c:v>162.5</c:v>
                </c:pt>
                <c:pt idx="740">
                  <c:v>162.5</c:v>
                </c:pt>
                <c:pt idx="741">
                  <c:v>160.80000000000001</c:v>
                </c:pt>
                <c:pt idx="742">
                  <c:v>158.1</c:v>
                </c:pt>
                <c:pt idx="743">
                  <c:v>158.69999999999999</c:v>
                </c:pt>
                <c:pt idx="744">
                  <c:v>154.6</c:v>
                </c:pt>
                <c:pt idx="745">
                  <c:v>155.9</c:v>
                </c:pt>
                <c:pt idx="746">
                  <c:v>155.9</c:v>
                </c:pt>
                <c:pt idx="747">
                  <c:v>155.9</c:v>
                </c:pt>
                <c:pt idx="748">
                  <c:v>155.5</c:v>
                </c:pt>
                <c:pt idx="749">
                  <c:v>158</c:v>
                </c:pt>
                <c:pt idx="750">
                  <c:v>159.30000000000001</c:v>
                </c:pt>
                <c:pt idx="751">
                  <c:v>160.80000000000001</c:v>
                </c:pt>
                <c:pt idx="752">
                  <c:v>163</c:v>
                </c:pt>
                <c:pt idx="753">
                  <c:v>164.3</c:v>
                </c:pt>
                <c:pt idx="754">
                  <c:v>164.3</c:v>
                </c:pt>
                <c:pt idx="755">
                  <c:v>164.3</c:v>
                </c:pt>
                <c:pt idx="756">
                  <c:v>163.6</c:v>
                </c:pt>
                <c:pt idx="757">
                  <c:v>163.30000000000001</c:v>
                </c:pt>
                <c:pt idx="758">
                  <c:v>163.5</c:v>
                </c:pt>
                <c:pt idx="759">
                  <c:v>163.4</c:v>
                </c:pt>
                <c:pt idx="760">
                  <c:v>163.4</c:v>
                </c:pt>
                <c:pt idx="761">
                  <c:v>163.4</c:v>
                </c:pt>
                <c:pt idx="762">
                  <c:v>164</c:v>
                </c:pt>
                <c:pt idx="763">
                  <c:v>162.4</c:v>
                </c:pt>
                <c:pt idx="764">
                  <c:v>162.69999999999999</c:v>
                </c:pt>
                <c:pt idx="765">
                  <c:v>160.30000000000001</c:v>
                </c:pt>
                <c:pt idx="766">
                  <c:v>160.9</c:v>
                </c:pt>
                <c:pt idx="767">
                  <c:v>160.9</c:v>
                </c:pt>
                <c:pt idx="768">
                  <c:v>160.9</c:v>
                </c:pt>
                <c:pt idx="769">
                  <c:v>164</c:v>
                </c:pt>
                <c:pt idx="770">
                  <c:v>152.9</c:v>
                </c:pt>
                <c:pt idx="771">
                  <c:v>157.80000000000001</c:v>
                </c:pt>
                <c:pt idx="772">
                  <c:v>162.9</c:v>
                </c:pt>
                <c:pt idx="773">
                  <c:v>166.6</c:v>
                </c:pt>
                <c:pt idx="774">
                  <c:v>166.6</c:v>
                </c:pt>
                <c:pt idx="775">
                  <c:v>166.6</c:v>
                </c:pt>
                <c:pt idx="776">
                  <c:v>168.7</c:v>
                </c:pt>
                <c:pt idx="777">
                  <c:v>169.7</c:v>
                </c:pt>
                <c:pt idx="778">
                  <c:v>171.3</c:v>
                </c:pt>
                <c:pt idx="779">
                  <c:v>172.9</c:v>
                </c:pt>
                <c:pt idx="780">
                  <c:v>174.4</c:v>
                </c:pt>
                <c:pt idx="781">
                  <c:v>174.4</c:v>
                </c:pt>
                <c:pt idx="782">
                  <c:v>174.4</c:v>
                </c:pt>
                <c:pt idx="783">
                  <c:v>174.4</c:v>
                </c:pt>
                <c:pt idx="784">
                  <c:v>175.9</c:v>
                </c:pt>
                <c:pt idx="785">
                  <c:v>175.1</c:v>
                </c:pt>
                <c:pt idx="786">
                  <c:v>176.5</c:v>
                </c:pt>
                <c:pt idx="787">
                  <c:v>176.3</c:v>
                </c:pt>
                <c:pt idx="788">
                  <c:v>176.3</c:v>
                </c:pt>
                <c:pt idx="789">
                  <c:v>176.3</c:v>
                </c:pt>
                <c:pt idx="790">
                  <c:v>176.3</c:v>
                </c:pt>
                <c:pt idx="791">
                  <c:v>176.6</c:v>
                </c:pt>
                <c:pt idx="792">
                  <c:v>177</c:v>
                </c:pt>
                <c:pt idx="793">
                  <c:v>176.1</c:v>
                </c:pt>
                <c:pt idx="794">
                  <c:v>177</c:v>
                </c:pt>
                <c:pt idx="795">
                  <c:v>177</c:v>
                </c:pt>
                <c:pt idx="796">
                  <c:v>177</c:v>
                </c:pt>
                <c:pt idx="797">
                  <c:v>179.6</c:v>
                </c:pt>
                <c:pt idx="798">
                  <c:v>179.3</c:v>
                </c:pt>
                <c:pt idx="799">
                  <c:v>180.8</c:v>
                </c:pt>
                <c:pt idx="800">
                  <c:v>181.9</c:v>
                </c:pt>
                <c:pt idx="801">
                  <c:v>183</c:v>
                </c:pt>
                <c:pt idx="802">
                  <c:v>183</c:v>
                </c:pt>
                <c:pt idx="803">
                  <c:v>183</c:v>
                </c:pt>
                <c:pt idx="804">
                  <c:v>182.6</c:v>
                </c:pt>
                <c:pt idx="805">
                  <c:v>183</c:v>
                </c:pt>
                <c:pt idx="806">
                  <c:v>181.8</c:v>
                </c:pt>
                <c:pt idx="807">
                  <c:v>182.6</c:v>
                </c:pt>
                <c:pt idx="808">
                  <c:v>182.4</c:v>
                </c:pt>
                <c:pt idx="809">
                  <c:v>182.4</c:v>
                </c:pt>
                <c:pt idx="810">
                  <c:v>182.4</c:v>
                </c:pt>
                <c:pt idx="811">
                  <c:v>183</c:v>
                </c:pt>
                <c:pt idx="812">
                  <c:v>183.4</c:v>
                </c:pt>
                <c:pt idx="813">
                  <c:v>183.4</c:v>
                </c:pt>
                <c:pt idx="814">
                  <c:v>181.3</c:v>
                </c:pt>
                <c:pt idx="815">
                  <c:v>177.1</c:v>
                </c:pt>
                <c:pt idx="816">
                  <c:v>177.1</c:v>
                </c:pt>
                <c:pt idx="817">
                  <c:v>177.1</c:v>
                </c:pt>
                <c:pt idx="818">
                  <c:v>178.8</c:v>
                </c:pt>
                <c:pt idx="819">
                  <c:v>178.2</c:v>
                </c:pt>
                <c:pt idx="820">
                  <c:v>181.1</c:v>
                </c:pt>
                <c:pt idx="821">
                  <c:v>180.7</c:v>
                </c:pt>
                <c:pt idx="822">
                  <c:v>182.5</c:v>
                </c:pt>
                <c:pt idx="823">
                  <c:v>182.5</c:v>
                </c:pt>
                <c:pt idx="824">
                  <c:v>182.5</c:v>
                </c:pt>
                <c:pt idx="825">
                  <c:v>184.5</c:v>
                </c:pt>
                <c:pt idx="826">
                  <c:v>185.9</c:v>
                </c:pt>
                <c:pt idx="827">
                  <c:v>185.6</c:v>
                </c:pt>
                <c:pt idx="828">
                  <c:v>184.4</c:v>
                </c:pt>
                <c:pt idx="829">
                  <c:v>182.9</c:v>
                </c:pt>
                <c:pt idx="830">
                  <c:v>182.9</c:v>
                </c:pt>
                <c:pt idx="831">
                  <c:v>182.9</c:v>
                </c:pt>
                <c:pt idx="832">
                  <c:v>175.5</c:v>
                </c:pt>
                <c:pt idx="833">
                  <c:v>174.9</c:v>
                </c:pt>
                <c:pt idx="834">
                  <c:v>179</c:v>
                </c:pt>
                <c:pt idx="835">
                  <c:v>178.5</c:v>
                </c:pt>
                <c:pt idx="836">
                  <c:v>179.5</c:v>
                </c:pt>
                <c:pt idx="837">
                  <c:v>179.5</c:v>
                </c:pt>
                <c:pt idx="838">
                  <c:v>179.5</c:v>
                </c:pt>
                <c:pt idx="839">
                  <c:v>180</c:v>
                </c:pt>
                <c:pt idx="840">
                  <c:v>178</c:v>
                </c:pt>
                <c:pt idx="841">
                  <c:v>176.8</c:v>
                </c:pt>
                <c:pt idx="842">
                  <c:v>176.8</c:v>
                </c:pt>
                <c:pt idx="843">
                  <c:v>179.6</c:v>
                </c:pt>
                <c:pt idx="844">
                  <c:v>179.6</c:v>
                </c:pt>
                <c:pt idx="845">
                  <c:v>179.6</c:v>
                </c:pt>
                <c:pt idx="846">
                  <c:v>182.2</c:v>
                </c:pt>
                <c:pt idx="847">
                  <c:v>183.6</c:v>
                </c:pt>
                <c:pt idx="848">
                  <c:v>185.5</c:v>
                </c:pt>
                <c:pt idx="849">
                  <c:v>186.2</c:v>
                </c:pt>
                <c:pt idx="850">
                  <c:v>186</c:v>
                </c:pt>
                <c:pt idx="851">
                  <c:v>186</c:v>
                </c:pt>
                <c:pt idx="852">
                  <c:v>186</c:v>
                </c:pt>
                <c:pt idx="853">
                  <c:v>186.8</c:v>
                </c:pt>
                <c:pt idx="854">
                  <c:v>188.4</c:v>
                </c:pt>
                <c:pt idx="855">
                  <c:v>188</c:v>
                </c:pt>
                <c:pt idx="856">
                  <c:v>187.1</c:v>
                </c:pt>
                <c:pt idx="857">
                  <c:v>188.1</c:v>
                </c:pt>
                <c:pt idx="858">
                  <c:v>188.1</c:v>
                </c:pt>
                <c:pt idx="859">
                  <c:v>188.1</c:v>
                </c:pt>
                <c:pt idx="860">
                  <c:v>188</c:v>
                </c:pt>
                <c:pt idx="861">
                  <c:v>189</c:v>
                </c:pt>
                <c:pt idx="862">
                  <c:v>189.8</c:v>
                </c:pt>
                <c:pt idx="863">
                  <c:v>191.2</c:v>
                </c:pt>
                <c:pt idx="864">
                  <c:v>189.6</c:v>
                </c:pt>
                <c:pt idx="865">
                  <c:v>189.6</c:v>
                </c:pt>
                <c:pt idx="866">
                  <c:v>189.6</c:v>
                </c:pt>
                <c:pt idx="867">
                  <c:v>188.1</c:v>
                </c:pt>
                <c:pt idx="868">
                  <c:v>190.5</c:v>
                </c:pt>
                <c:pt idx="869">
                  <c:v>189.3</c:v>
                </c:pt>
                <c:pt idx="870">
                  <c:v>190.8</c:v>
                </c:pt>
                <c:pt idx="871">
                  <c:v>192.3</c:v>
                </c:pt>
                <c:pt idx="872">
                  <c:v>192.3</c:v>
                </c:pt>
                <c:pt idx="873">
                  <c:v>192.3</c:v>
                </c:pt>
                <c:pt idx="874">
                  <c:v>192.4</c:v>
                </c:pt>
                <c:pt idx="875">
                  <c:v>192.2</c:v>
                </c:pt>
                <c:pt idx="876">
                  <c:v>191.4</c:v>
                </c:pt>
                <c:pt idx="877">
                  <c:v>189.5</c:v>
                </c:pt>
                <c:pt idx="878">
                  <c:v>191.1</c:v>
                </c:pt>
                <c:pt idx="879">
                  <c:v>191.1</c:v>
                </c:pt>
                <c:pt idx="880">
                  <c:v>191.1</c:v>
                </c:pt>
                <c:pt idx="881">
                  <c:v>192.4</c:v>
                </c:pt>
                <c:pt idx="882">
                  <c:v>192.2</c:v>
                </c:pt>
                <c:pt idx="883">
                  <c:v>191.5</c:v>
                </c:pt>
                <c:pt idx="884">
                  <c:v>190.9</c:v>
                </c:pt>
                <c:pt idx="885">
                  <c:v>190.9</c:v>
                </c:pt>
                <c:pt idx="886">
                  <c:v>190.9</c:v>
                </c:pt>
                <c:pt idx="887">
                  <c:v>190.9</c:v>
                </c:pt>
                <c:pt idx="888">
                  <c:v>191.2</c:v>
                </c:pt>
                <c:pt idx="889">
                  <c:v>192.3</c:v>
                </c:pt>
                <c:pt idx="890">
                  <c:v>192.3</c:v>
                </c:pt>
                <c:pt idx="891">
                  <c:v>188.7</c:v>
                </c:pt>
                <c:pt idx="892">
                  <c:v>187.4</c:v>
                </c:pt>
                <c:pt idx="893">
                  <c:v>187.4</c:v>
                </c:pt>
                <c:pt idx="894">
                  <c:v>187.4</c:v>
                </c:pt>
                <c:pt idx="895">
                  <c:v>182.1</c:v>
                </c:pt>
                <c:pt idx="896">
                  <c:v>185.9</c:v>
                </c:pt>
                <c:pt idx="897">
                  <c:v>188.2</c:v>
                </c:pt>
                <c:pt idx="898">
                  <c:v>188.6</c:v>
                </c:pt>
                <c:pt idx="899">
                  <c:v>189.4</c:v>
                </c:pt>
                <c:pt idx="900">
                  <c:v>189.4</c:v>
                </c:pt>
                <c:pt idx="901">
                  <c:v>189.4</c:v>
                </c:pt>
                <c:pt idx="902">
                  <c:v>189.7</c:v>
                </c:pt>
                <c:pt idx="903">
                  <c:v>191.9</c:v>
                </c:pt>
                <c:pt idx="904">
                  <c:v>192</c:v>
                </c:pt>
                <c:pt idx="905">
                  <c:v>189.2</c:v>
                </c:pt>
                <c:pt idx="906">
                  <c:v>189.1</c:v>
                </c:pt>
                <c:pt idx="907">
                  <c:v>189.1</c:v>
                </c:pt>
                <c:pt idx="908">
                  <c:v>189.1</c:v>
                </c:pt>
                <c:pt idx="909">
                  <c:v>186.3</c:v>
                </c:pt>
                <c:pt idx="910">
                  <c:v>179.5</c:v>
                </c:pt>
                <c:pt idx="911">
                  <c:v>181.2</c:v>
                </c:pt>
                <c:pt idx="912">
                  <c:v>180.2</c:v>
                </c:pt>
                <c:pt idx="913">
                  <c:v>176</c:v>
                </c:pt>
                <c:pt idx="914">
                  <c:v>176</c:v>
                </c:pt>
                <c:pt idx="915">
                  <c:v>176</c:v>
                </c:pt>
                <c:pt idx="916">
                  <c:v>177.7</c:v>
                </c:pt>
                <c:pt idx="917">
                  <c:v>178.9</c:v>
                </c:pt>
                <c:pt idx="918">
                  <c:v>180.8</c:v>
                </c:pt>
                <c:pt idx="919">
                  <c:v>183.3</c:v>
                </c:pt>
                <c:pt idx="920">
                  <c:v>184.4</c:v>
                </c:pt>
                <c:pt idx="921">
                  <c:v>184.4</c:v>
                </c:pt>
                <c:pt idx="922">
                  <c:v>184.4</c:v>
                </c:pt>
                <c:pt idx="923">
                  <c:v>181.9</c:v>
                </c:pt>
                <c:pt idx="924">
                  <c:v>183.2</c:v>
                </c:pt>
                <c:pt idx="925">
                  <c:v>186.1</c:v>
                </c:pt>
                <c:pt idx="926">
                  <c:v>184.2</c:v>
                </c:pt>
                <c:pt idx="927">
                  <c:v>183</c:v>
                </c:pt>
                <c:pt idx="928">
                  <c:v>183</c:v>
                </c:pt>
                <c:pt idx="929">
                  <c:v>183</c:v>
                </c:pt>
                <c:pt idx="930">
                  <c:v>182.6</c:v>
                </c:pt>
                <c:pt idx="931">
                  <c:v>180.4</c:v>
                </c:pt>
                <c:pt idx="932">
                  <c:v>177.2</c:v>
                </c:pt>
                <c:pt idx="933">
                  <c:v>177.6</c:v>
                </c:pt>
                <c:pt idx="934">
                  <c:v>177.6</c:v>
                </c:pt>
                <c:pt idx="935">
                  <c:v>177.6</c:v>
                </c:pt>
                <c:pt idx="936">
                  <c:v>177.6</c:v>
                </c:pt>
                <c:pt idx="937">
                  <c:v>177</c:v>
                </c:pt>
                <c:pt idx="938">
                  <c:v>177.9</c:v>
                </c:pt>
                <c:pt idx="939">
                  <c:v>177.9</c:v>
                </c:pt>
                <c:pt idx="940">
                  <c:v>176.4</c:v>
                </c:pt>
                <c:pt idx="941">
                  <c:v>179.7</c:v>
                </c:pt>
                <c:pt idx="942">
                  <c:v>179.7</c:v>
                </c:pt>
                <c:pt idx="943">
                  <c:v>179.7</c:v>
                </c:pt>
                <c:pt idx="944">
                  <c:v>182.4</c:v>
                </c:pt>
                <c:pt idx="945">
                  <c:v>182.4</c:v>
                </c:pt>
                <c:pt idx="946">
                  <c:v>183.4</c:v>
                </c:pt>
                <c:pt idx="947">
                  <c:v>182</c:v>
                </c:pt>
                <c:pt idx="948">
                  <c:v>183.4</c:v>
                </c:pt>
                <c:pt idx="949">
                  <c:v>183.4</c:v>
                </c:pt>
                <c:pt idx="950">
                  <c:v>182.11861669999999</c:v>
                </c:pt>
                <c:pt idx="951">
                  <c:v>183.41589101511508</c:v>
                </c:pt>
                <c:pt idx="952">
                  <c:v>185.16292124283467</c:v>
                </c:pt>
                <c:pt idx="953">
                  <c:v>186.37464972947026</c:v>
                </c:pt>
                <c:pt idx="954">
                  <c:v>186.99652179997358</c:v>
                </c:pt>
                <c:pt idx="955">
                  <c:v>189.26015662662448</c:v>
                </c:pt>
                <c:pt idx="956">
                  <c:v>189.26015662662448</c:v>
                </c:pt>
                <c:pt idx="957">
                  <c:v>189.26015662662448</c:v>
                </c:pt>
                <c:pt idx="958">
                  <c:v>188.65288369451437</c:v>
                </c:pt>
                <c:pt idx="959">
                  <c:v>189.26015662662451</c:v>
                </c:pt>
                <c:pt idx="960">
                  <c:v>189.89970133834069</c:v>
                </c:pt>
                <c:pt idx="961">
                  <c:v>188.03971988200001</c:v>
                </c:pt>
                <c:pt idx="962">
                  <c:v>187.18195647009077</c:v>
                </c:pt>
                <c:pt idx="963">
                  <c:v>187.18195647009077</c:v>
                </c:pt>
                <c:pt idx="964">
                  <c:v>187.18195647009077</c:v>
                </c:pt>
                <c:pt idx="965">
                  <c:v>187.91345014116058</c:v>
                </c:pt>
                <c:pt idx="966">
                  <c:v>186.62744533638414</c:v>
                </c:pt>
                <c:pt idx="967">
                  <c:v>185.41648522545344</c:v>
                </c:pt>
                <c:pt idx="968">
                  <c:v>184.43706232693421</c:v>
                </c:pt>
                <c:pt idx="969">
                  <c:v>180.69148689075604</c:v>
                </c:pt>
                <c:pt idx="970">
                  <c:v>180.69148689075604</c:v>
                </c:pt>
                <c:pt idx="971">
                  <c:v>180.69148689075604</c:v>
                </c:pt>
                <c:pt idx="972">
                  <c:v>179.98278836559842</c:v>
                </c:pt>
                <c:pt idx="973">
                  <c:v>180.64845785128134</c:v>
                </c:pt>
                <c:pt idx="974">
                  <c:v>180.64845785128134</c:v>
                </c:pt>
                <c:pt idx="975">
                  <c:v>180.56137527139205</c:v>
                </c:pt>
                <c:pt idx="976">
                  <c:v>180.98295740815007</c:v>
                </c:pt>
                <c:pt idx="977">
                  <c:v>180.98295740815007</c:v>
                </c:pt>
                <c:pt idx="978">
                  <c:v>180.98295740815007</c:v>
                </c:pt>
                <c:pt idx="979">
                  <c:v>180.37465997510006</c:v>
                </c:pt>
                <c:pt idx="980">
                  <c:v>181.44654408344292</c:v>
                </c:pt>
                <c:pt idx="981">
                  <c:v>182.73715914244877</c:v>
                </c:pt>
                <c:pt idx="982">
                  <c:v>183.76447745990708</c:v>
                </c:pt>
                <c:pt idx="983">
                  <c:v>183.20561219720599</c:v>
                </c:pt>
                <c:pt idx="984">
                  <c:v>183.20561219720599</c:v>
                </c:pt>
                <c:pt idx="985">
                  <c:v>183.20561219720599</c:v>
                </c:pt>
                <c:pt idx="986">
                  <c:v>177.99858617029801</c:v>
                </c:pt>
                <c:pt idx="987">
                  <c:v>180.6141370697955</c:v>
                </c:pt>
                <c:pt idx="988">
                  <c:v>178.20579148538744</c:v>
                </c:pt>
                <c:pt idx="989">
                  <c:v>176.48924016062909</c:v>
                </c:pt>
                <c:pt idx="990">
                  <c:v>172.33053472044685</c:v>
                </c:pt>
                <c:pt idx="991">
                  <c:v>172.33053472044685</c:v>
                </c:pt>
                <c:pt idx="992">
                  <c:v>172.33053472044685</c:v>
                </c:pt>
                <c:pt idx="993">
                  <c:v>165.59367266507249</c:v>
                </c:pt>
                <c:pt idx="994">
                  <c:v>168.02378889445285</c:v>
                </c:pt>
                <c:pt idx="995">
                  <c:v>169.00269954250211</c:v>
                </c:pt>
                <c:pt idx="996">
                  <c:v>171.10318259447811</c:v>
                </c:pt>
                <c:pt idx="997">
                  <c:v>171.03300428009678</c:v>
                </c:pt>
                <c:pt idx="998">
                  <c:v>171.03300428009678</c:v>
                </c:pt>
                <c:pt idx="999">
                  <c:v>171.03300428009678</c:v>
                </c:pt>
                <c:pt idx="1000">
                  <c:v>172.40481103858767</c:v>
                </c:pt>
                <c:pt idx="1001">
                  <c:v>168.95019386933362</c:v>
                </c:pt>
                <c:pt idx="1002">
                  <c:v>166.39995490475306</c:v>
                </c:pt>
                <c:pt idx="1003">
                  <c:v>167.68980158805402</c:v>
                </c:pt>
                <c:pt idx="1004">
                  <c:v>164.26668782270107</c:v>
                </c:pt>
                <c:pt idx="1005">
                  <c:v>164.26668782270107</c:v>
                </c:pt>
                <c:pt idx="1006">
                  <c:v>164.26668782270107</c:v>
                </c:pt>
                <c:pt idx="1007">
                  <c:v>158.61118650936339</c:v>
                </c:pt>
                <c:pt idx="1008">
                  <c:v>155.82941033237137</c:v>
                </c:pt>
                <c:pt idx="1009">
                  <c:v>160.65942001340582</c:v>
                </c:pt>
                <c:pt idx="1010">
                  <c:v>160.36154636513757</c:v>
                </c:pt>
                <c:pt idx="1011">
                  <c:v>163.11719776816281</c:v>
                </c:pt>
                <c:pt idx="1012">
                  <c:v>163.93603014435683</c:v>
                </c:pt>
                <c:pt idx="1013">
                  <c:v>163.93603014435683</c:v>
                </c:pt>
                <c:pt idx="1014">
                  <c:v>161.38579117977628</c:v>
                </c:pt>
                <c:pt idx="1015">
                  <c:v>163.15638492911299</c:v>
                </c:pt>
                <c:pt idx="1016">
                  <c:v>165.50582170947831</c:v>
                </c:pt>
                <c:pt idx="1017">
                  <c:v>165.52016472263657</c:v>
                </c:pt>
                <c:pt idx="1018">
                  <c:v>164.70747935208175</c:v>
                </c:pt>
                <c:pt idx="1019">
                  <c:v>164.70747935208175</c:v>
                </c:pt>
                <c:pt idx="1020">
                  <c:v>164.70747935208175</c:v>
                </c:pt>
                <c:pt idx="1021">
                  <c:v>161.15425396736487</c:v>
                </c:pt>
                <c:pt idx="1022">
                  <c:v>155.89779577010796</c:v>
                </c:pt>
                <c:pt idx="1023">
                  <c:v>154.65353937863139</c:v>
                </c:pt>
                <c:pt idx="1024">
                  <c:v>154.07725759995245</c:v>
                </c:pt>
                <c:pt idx="1025">
                  <c:v>149.0679602544401</c:v>
                </c:pt>
                <c:pt idx="1026">
                  <c:v>149.0679602544401</c:v>
                </c:pt>
                <c:pt idx="1027">
                  <c:v>149.0679602544401</c:v>
                </c:pt>
                <c:pt idx="1028">
                  <c:v>148.72808206763702</c:v>
                </c:pt>
                <c:pt idx="1029">
                  <c:v>146.62631838948616</c:v>
                </c:pt>
                <c:pt idx="1030">
                  <c:v>149.91471028124573</c:v>
                </c:pt>
                <c:pt idx="1031">
                  <c:v>151.73524845140125</c:v>
                </c:pt>
                <c:pt idx="1032">
                  <c:v>151.01912229442954</c:v>
                </c:pt>
                <c:pt idx="1033">
                  <c:v>151.01912229442954</c:v>
                </c:pt>
                <c:pt idx="1034">
                  <c:v>151.01912229442954</c:v>
                </c:pt>
                <c:pt idx="1035">
                  <c:v>149.14582232587051</c:v>
                </c:pt>
                <c:pt idx="1036">
                  <c:v>148.53829326852542</c:v>
                </c:pt>
                <c:pt idx="1037">
                  <c:v>148.53829326852542</c:v>
                </c:pt>
                <c:pt idx="1038">
                  <c:v>146.11893429901372</c:v>
                </c:pt>
                <c:pt idx="1039">
                  <c:v>142.54649952167421</c:v>
                </c:pt>
                <c:pt idx="1040">
                  <c:v>142.54649952167421</c:v>
                </c:pt>
                <c:pt idx="1041">
                  <c:v>142.54649952167421</c:v>
                </c:pt>
                <c:pt idx="1042">
                  <c:v>141.63597431136148</c:v>
                </c:pt>
                <c:pt idx="1043">
                  <c:v>143.24674591407788</c:v>
                </c:pt>
                <c:pt idx="1044">
                  <c:v>147.00717661388421</c:v>
                </c:pt>
                <c:pt idx="1045">
                  <c:v>149.09408502840691</c:v>
                </c:pt>
                <c:pt idx="1046">
                  <c:v>150.20618079863979</c:v>
                </c:pt>
                <c:pt idx="1047">
                  <c:v>150.20618079863979</c:v>
                </c:pt>
                <c:pt idx="1048">
                  <c:v>150.20618079863979</c:v>
                </c:pt>
                <c:pt idx="1049">
                  <c:v>147.34526192404252</c:v>
                </c:pt>
                <c:pt idx="1050">
                  <c:v>146.57483721725751</c:v>
                </c:pt>
                <c:pt idx="1051">
                  <c:v>146.15684083378906</c:v>
                </c:pt>
                <c:pt idx="1052">
                  <c:v>145.23735124025245</c:v>
                </c:pt>
                <c:pt idx="1053">
                  <c:v>145.23735124025245</c:v>
                </c:pt>
                <c:pt idx="1054">
                  <c:v>145.23735124025245</c:v>
                </c:pt>
                <c:pt idx="1055">
                  <c:v>145.23735124025245</c:v>
                </c:pt>
                <c:pt idx="1056">
                  <c:v>145.5943898177984</c:v>
                </c:pt>
                <c:pt idx="1057">
                  <c:v>149.09946365834122</c:v>
                </c:pt>
                <c:pt idx="1058">
                  <c:v>151.94655177025018</c:v>
                </c:pt>
                <c:pt idx="1059">
                  <c:v>153.25099759194433</c:v>
                </c:pt>
                <c:pt idx="1060">
                  <c:v>156.52863222383519</c:v>
                </c:pt>
                <c:pt idx="1061">
                  <c:v>156.52863222383519</c:v>
                </c:pt>
                <c:pt idx="1062">
                  <c:v>156.52863222383519</c:v>
                </c:pt>
                <c:pt idx="1063">
                  <c:v>158.08459302626835</c:v>
                </c:pt>
                <c:pt idx="1064">
                  <c:v>156.01689400436831</c:v>
                </c:pt>
                <c:pt idx="1065">
                  <c:v>153.84725713895082</c:v>
                </c:pt>
                <c:pt idx="1066">
                  <c:v>155.38349629829139</c:v>
                </c:pt>
                <c:pt idx="1067">
                  <c:v>154.68043252830307</c:v>
                </c:pt>
                <c:pt idx="1068">
                  <c:v>154.68043252830307</c:v>
                </c:pt>
                <c:pt idx="1069">
                  <c:v>154.68043252830307</c:v>
                </c:pt>
                <c:pt idx="1070">
                  <c:v>154.68043252830307</c:v>
                </c:pt>
                <c:pt idx="1071">
                  <c:v>154.0775137251874</c:v>
                </c:pt>
                <c:pt idx="1072">
                  <c:v>155.50438740919645</c:v>
                </c:pt>
                <c:pt idx="1073">
                  <c:v>156.473053047847</c:v>
                </c:pt>
                <c:pt idx="1074">
                  <c:v>151.33722983626026</c:v>
                </c:pt>
                <c:pt idx="1075">
                  <c:v>151.33722983626026</c:v>
                </c:pt>
                <c:pt idx="1076">
                  <c:v>151.33722983626026</c:v>
                </c:pt>
                <c:pt idx="1077">
                  <c:v>145.73935670079047</c:v>
                </c:pt>
                <c:pt idx="1078">
                  <c:v>148.77981936510059</c:v>
                </c:pt>
                <c:pt idx="1079">
                  <c:v>147.48971655656467</c:v>
                </c:pt>
                <c:pt idx="1080">
                  <c:v>147.48971655656467</c:v>
                </c:pt>
                <c:pt idx="1081">
                  <c:v>151.80465839007766</c:v>
                </c:pt>
                <c:pt idx="1082">
                  <c:v>151.80465839007766</c:v>
                </c:pt>
                <c:pt idx="1083">
                  <c:v>151.80465839007766</c:v>
                </c:pt>
                <c:pt idx="1084">
                  <c:v>151.80465839007766</c:v>
                </c:pt>
                <c:pt idx="1085">
                  <c:v>156.15468938078132</c:v>
                </c:pt>
                <c:pt idx="1086">
                  <c:v>157.54621778236472</c:v>
                </c:pt>
                <c:pt idx="1087">
                  <c:v>158.1903727483103</c:v>
                </c:pt>
                <c:pt idx="1088">
                  <c:v>158.1903727483103</c:v>
                </c:pt>
                <c:pt idx="1089">
                  <c:v>158.1903727483103</c:v>
                </c:pt>
                <c:pt idx="1090">
                  <c:v>158.1903727483103</c:v>
                </c:pt>
                <c:pt idx="1091">
                  <c:v>161.32995587855319</c:v>
                </c:pt>
                <c:pt idx="1092">
                  <c:v>162.57318776908988</c:v>
                </c:pt>
                <c:pt idx="1093">
                  <c:v>163.16970344133131</c:v>
                </c:pt>
                <c:pt idx="1094">
                  <c:v>163.26600652967946</c:v>
                </c:pt>
                <c:pt idx="1095">
                  <c:v>159.37162233198464</c:v>
                </c:pt>
                <c:pt idx="1096">
                  <c:v>159.37162233198464</c:v>
                </c:pt>
                <c:pt idx="1097">
                  <c:v>159.37162233198464</c:v>
                </c:pt>
                <c:pt idx="1098">
                  <c:v>160.2826597927673</c:v>
                </c:pt>
                <c:pt idx="1099">
                  <c:v>160.65532200964634</c:v>
                </c:pt>
                <c:pt idx="1100">
                  <c:v>157.86073957090591</c:v>
                </c:pt>
                <c:pt idx="1101">
                  <c:v>157.86096531175889</c:v>
                </c:pt>
                <c:pt idx="1102">
                  <c:v>159.231002743072</c:v>
                </c:pt>
                <c:pt idx="1103">
                  <c:v>159.2310552892969</c:v>
                </c:pt>
                <c:pt idx="1104">
                  <c:v>159.2312288511483</c:v>
                </c:pt>
                <c:pt idx="1105">
                  <c:v>160.97809893194727</c:v>
                </c:pt>
                <c:pt idx="1106">
                  <c:v>155.95059675354591</c:v>
                </c:pt>
                <c:pt idx="1107">
                  <c:v>154.62007928524937</c:v>
                </c:pt>
                <c:pt idx="1108">
                  <c:v>153.41850654850822</c:v>
                </c:pt>
                <c:pt idx="1109">
                  <c:v>153.18730332495636</c:v>
                </c:pt>
                <c:pt idx="1110">
                  <c:v>153.18752391467206</c:v>
                </c:pt>
                <c:pt idx="1111">
                  <c:v>153.18774450471221</c:v>
                </c:pt>
                <c:pt idx="1112">
                  <c:v>161.52579020316077</c:v>
                </c:pt>
                <c:pt idx="1113">
                  <c:v>162.39979817765774</c:v>
                </c:pt>
                <c:pt idx="1114">
                  <c:v>166.04978236164271</c:v>
                </c:pt>
                <c:pt idx="1115">
                  <c:v>166.11045529161817</c:v>
                </c:pt>
                <c:pt idx="1116">
                  <c:v>165.18164868085762</c:v>
                </c:pt>
                <c:pt idx="1117">
                  <c:v>165.18182377340437</c:v>
                </c:pt>
                <c:pt idx="1118">
                  <c:v>165.18204346522873</c:v>
                </c:pt>
                <c:pt idx="1119">
                  <c:v>167.69899659342852</c:v>
                </c:pt>
                <c:pt idx="1120">
                  <c:v>166.75890285036152</c:v>
                </c:pt>
                <c:pt idx="1121">
                  <c:v>167.5289504388216</c:v>
                </c:pt>
                <c:pt idx="1122">
                  <c:v>170.16401162498687</c:v>
                </c:pt>
                <c:pt idx="1123">
                  <c:v>170.89653196059149</c:v>
                </c:pt>
                <c:pt idx="1124">
                  <c:v>170.89669943919091</c:v>
                </c:pt>
                <c:pt idx="1125">
                  <c:v>170.89691135109527</c:v>
                </c:pt>
                <c:pt idx="1126">
                  <c:v>171.55022460865925</c:v>
                </c:pt>
                <c:pt idx="1127">
                  <c:v>173.3201460169939</c:v>
                </c:pt>
                <c:pt idx="1128">
                  <c:v>171.78304070322693</c:v>
                </c:pt>
                <c:pt idx="1129">
                  <c:v>174.00317846392039</c:v>
                </c:pt>
                <c:pt idx="1130">
                  <c:v>176.40568558979891</c:v>
                </c:pt>
                <c:pt idx="1131">
                  <c:v>176.40616541326068</c:v>
                </c:pt>
              </c:numCache>
            </c:numRef>
          </c:val>
          <c:smooth val="0"/>
          <c:extLst>
            <c:ext xmlns:c16="http://schemas.microsoft.com/office/drawing/2014/chart" uri="{C3380CC4-5D6E-409C-BE32-E72D297353CC}">
              <c16:uniqueId val="{00000003-FD17-452E-9E1D-BFD65E72011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698346048"/>
        <c:axId val="1698337888"/>
      </c:lineChart>
      <c:dateAx>
        <c:axId val="1698346048"/>
        <c:scaling>
          <c:orientation val="minMax"/>
        </c:scaling>
        <c:delete val="0"/>
        <c:axPos val="b"/>
        <c:numFmt formatCode="d\-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698337888"/>
        <c:crosses val="autoZero"/>
        <c:auto val="1"/>
        <c:lblOffset val="100"/>
        <c:baseTimeUnit val="days"/>
      </c:dateAx>
      <c:valAx>
        <c:axId val="169833788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69834604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3</a:t>
            </a:fld>
            <a:endParaRPr dirty="0">
              <a:latin typeface="Abadi" panose="020B0604020104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t>31</a:t>
            </a:r>
            <a:r>
              <a:rPr lang="en-US" sz="1600" baseline="30000" dirty="0"/>
              <a:t>st</a:t>
            </a:r>
            <a:r>
              <a:rPr lang="en-US" sz="1600" dirty="0"/>
              <a:t> May 2025</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10</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3</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evaluate &amp; invest in companies with a market cap of a thousand+ crores. These are companies that can grow at a much faster pace if the underlying story is strong. Large established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Kirloskar Ferrous vs ISMT. Swap ratio was 17:100.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just"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Mutual Funds since inception.</a:t>
            </a:r>
          </a:p>
          <a:p>
            <a:pPr marL="0" marR="0" lvl="0" indent="0" algn="just"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2-year return is at 48.2%  and since inception return is at 36.3% (source: Valueresearchonline.com).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is as on </a:t>
            </a:r>
            <a:r>
              <a:rPr lang="en-US" dirty="0">
                <a:solidFill>
                  <a:schemeClr val="bg1"/>
                </a:solidFill>
                <a:latin typeface="Times New Roman" panose="02020603050405020304" pitchFamily="18" charset="0"/>
                <a:cs typeface="Times New Roman" panose="02020603050405020304" pitchFamily="18" charset="0"/>
              </a:rPr>
              <a:t>31</a:t>
            </a:r>
            <a:r>
              <a:rPr lang="en-US" baseline="30000" dirty="0">
                <a:solidFill>
                  <a:schemeClr val="bg1"/>
                </a:solidFill>
                <a:latin typeface="Times New Roman" panose="02020603050405020304" pitchFamily="18" charset="0"/>
                <a:cs typeface="Times New Roman" panose="02020603050405020304" pitchFamily="18" charset="0"/>
              </a:rPr>
              <a:t>st</a:t>
            </a:r>
            <a:r>
              <a:rPr lang="en-US" dirty="0">
                <a:solidFill>
                  <a:schemeClr val="bg1"/>
                </a:solidFill>
                <a:latin typeface="Times New Roman" panose="02020603050405020304" pitchFamily="18" charset="0"/>
                <a:cs typeface="Times New Roman" panose="02020603050405020304" pitchFamily="18" charset="0"/>
              </a:rPr>
              <a:t> May </a:t>
            </a:r>
            <a:r>
              <a:rPr lang="en-US" sz="1400" b="0" i="0" u="none" strike="noStrike" baseline="0" dirty="0">
                <a:solidFill>
                  <a:schemeClr val="bg1"/>
                </a:solidFill>
                <a:latin typeface="Times New Roman" panose="02020603050405020304" pitchFamily="18" charset="0"/>
                <a:cs typeface="Times New Roman" panose="02020603050405020304" pitchFamily="18" charset="0"/>
              </a:rPr>
              <a:t>and investment approach provided herewith, is not verified by SEBI</a:t>
            </a:r>
          </a:p>
          <a:p>
            <a:r>
              <a:rPr lang="en-US" dirty="0">
                <a:solidFill>
                  <a:schemeClr val="bg1"/>
                </a:solidFill>
                <a:latin typeface="Times New Roman" panose="02020603050405020304" pitchFamily="18" charset="0"/>
                <a:cs typeface="Times New Roman" panose="02020603050405020304" pitchFamily="18" charset="0"/>
              </a:rPr>
              <a:t>**Returns beyond 1 year are annualized.</a:t>
            </a:r>
            <a:endParaRPr lang="en-IN"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1EF60DC-A72A-76ED-53F0-B9B11D6A786E}"/>
              </a:ext>
            </a:extLst>
          </p:cNvPr>
          <p:cNvPicPr>
            <a:picLocks noChangeAspect="1"/>
          </p:cNvPicPr>
          <p:nvPr/>
        </p:nvPicPr>
        <p:blipFill>
          <a:blip r:embed="rId4"/>
          <a:stretch>
            <a:fillRect/>
          </a:stretch>
        </p:blipFill>
        <p:spPr>
          <a:xfrm>
            <a:off x="561195" y="2161697"/>
            <a:ext cx="5090458" cy="3412838"/>
          </a:xfrm>
          <a:prstGeom prst="rect">
            <a:avLst/>
          </a:prstGeom>
        </p:spPr>
      </p:pic>
      <p:pic>
        <p:nvPicPr>
          <p:cNvPr id="7" name="Picture 6">
            <a:extLst>
              <a:ext uri="{FF2B5EF4-FFF2-40B4-BE49-F238E27FC236}">
                <a16:creationId xmlns:a16="http://schemas.microsoft.com/office/drawing/2014/main" id="{650A3DDC-21DC-2F7A-FB6D-37B8A36A2E8C}"/>
              </a:ext>
            </a:extLst>
          </p:cNvPr>
          <p:cNvPicPr>
            <a:picLocks noChangeAspect="1"/>
          </p:cNvPicPr>
          <p:nvPr/>
        </p:nvPicPr>
        <p:blipFill>
          <a:blip r:embed="rId5"/>
          <a:stretch>
            <a:fillRect/>
          </a:stretch>
        </p:blipFill>
        <p:spPr>
          <a:xfrm>
            <a:off x="6191481" y="2160166"/>
            <a:ext cx="5590944" cy="3412838"/>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933363" y="1178862"/>
            <a:ext cx="4429962" cy="3667671"/>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 </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As of May 2025, we were </a:t>
            </a:r>
            <a:r>
              <a:rPr lang="en-US" sz="1600" b="1" dirty="0">
                <a:solidFill>
                  <a:schemeClr val="lt1"/>
                </a:solidFill>
                <a:latin typeface="Corbel"/>
                <a:ea typeface="Corbel"/>
                <a:cs typeface="Corbel"/>
                <a:sym typeface="Corbel"/>
              </a:rPr>
              <a:t>ranked 3rd</a:t>
            </a:r>
            <a:r>
              <a:rPr lang="en-US" sz="1600" dirty="0">
                <a:solidFill>
                  <a:schemeClr val="lt1"/>
                </a:solidFill>
                <a:latin typeface="Corbel"/>
                <a:ea typeface="Corbel"/>
                <a:cs typeface="Corbel"/>
                <a:sym typeface="Corbel"/>
              </a:rPr>
              <a:t>, in 3 years &amp; we were </a:t>
            </a:r>
            <a:r>
              <a:rPr lang="en-US" sz="1600" b="1" dirty="0">
                <a:solidFill>
                  <a:schemeClr val="lt1"/>
                </a:solidFill>
                <a:latin typeface="Corbel"/>
                <a:ea typeface="Corbel"/>
                <a:cs typeface="Corbel"/>
                <a:sym typeface="Corbel"/>
              </a:rPr>
              <a:t>ranked 4</a:t>
            </a:r>
            <a:r>
              <a:rPr lang="en-US" sz="1600" b="1" baseline="30000" dirty="0">
                <a:solidFill>
                  <a:schemeClr val="lt1"/>
                </a:solidFill>
                <a:latin typeface="Corbel"/>
                <a:ea typeface="Corbel"/>
                <a:cs typeface="Corbel"/>
                <a:sym typeface="Corbel"/>
              </a:rPr>
              <a:t>th</a:t>
            </a:r>
            <a:r>
              <a:rPr lang="en-US" sz="1600" b="1" dirty="0">
                <a:solidFill>
                  <a:schemeClr val="lt1"/>
                </a:solidFill>
                <a:latin typeface="Corbel"/>
                <a:ea typeface="Corbel"/>
                <a:cs typeface="Corbel"/>
                <a:sym typeface="Corbel"/>
              </a:rPr>
              <a:t> </a:t>
            </a:r>
            <a:r>
              <a:rPr lang="en-US" sz="1600" dirty="0">
                <a:solidFill>
                  <a:schemeClr val="lt1"/>
                </a:solidFill>
                <a:latin typeface="Corbel"/>
                <a:ea typeface="Corbel"/>
                <a:cs typeface="Corbel"/>
                <a:sym typeface="Corbel"/>
              </a:rPr>
              <a:t>, in 2 years.</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2400" dirty="0">
                <a:solidFill>
                  <a:schemeClr val="lt1"/>
                </a:solidFill>
                <a:latin typeface="Corbel"/>
                <a:ea typeface="Corbel"/>
                <a:cs typeface="Corbel"/>
                <a:sym typeface="Corbel"/>
              </a:rPr>
              <a:t>2</a:t>
            </a:r>
            <a:r>
              <a:rPr lang="en-US" sz="1600" dirty="0">
                <a:solidFill>
                  <a:schemeClr val="lt1"/>
                </a:solidFill>
                <a:latin typeface="Corbel"/>
                <a:ea typeface="Corbel"/>
                <a:cs typeface="Corbel"/>
                <a:sym typeface="Corbel"/>
              </a:rPr>
              <a:t>X of the BSE-500 benchmark return of 16.2% since inception. </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2X of the BSE-500 benchmark return of 20.9% in 2years.</a:t>
            </a:r>
          </a:p>
          <a:p>
            <a:pPr marR="0" lvl="0" algn="l" rtl="0">
              <a:lnSpc>
                <a:spcPct val="90000"/>
              </a:lnSpc>
              <a:spcBef>
                <a:spcPts val="1000"/>
              </a:spcBef>
              <a:spcAft>
                <a:spcPts val="0"/>
              </a:spcAft>
              <a:buClr>
                <a:schemeClr val="lt1"/>
              </a:buClr>
              <a:buSzPts val="1600"/>
            </a:pPr>
            <a:r>
              <a:rPr lang="en-US" sz="1600" dirty="0">
                <a:solidFill>
                  <a:schemeClr val="lt1"/>
                </a:solidFill>
                <a:latin typeface="Corbel"/>
                <a:ea typeface="Corbel"/>
                <a:cs typeface="Corbel"/>
                <a:sym typeface="Corbel"/>
              </a:rPr>
              <a:t>As per Moneycontrol and PMSBazaar.</a:t>
            </a: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429467" y="5193467"/>
            <a:ext cx="7095810" cy="307777"/>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and investment approach provided herewith, is not verified by SEBI</a:t>
            </a:r>
            <a:endParaRPr lang="en-IN"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81EE5577-9224-2095-AFB7-246D66C530C1}"/>
              </a:ext>
            </a:extLst>
          </p:cNvPr>
          <p:cNvGraphicFramePr>
            <a:graphicFrameLocks/>
          </p:cNvGraphicFramePr>
          <p:nvPr>
            <p:extLst>
              <p:ext uri="{D42A27DB-BD31-4B8C-83A1-F6EECF244321}">
                <p14:modId xmlns:p14="http://schemas.microsoft.com/office/powerpoint/2010/main" val="3258431286"/>
              </p:ext>
            </p:extLst>
          </p:nvPr>
        </p:nvGraphicFramePr>
        <p:xfrm>
          <a:off x="429467" y="1214064"/>
          <a:ext cx="6037434" cy="3446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60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292" name="Google Shape;292;p6"/>
          <p:cNvSpPr txBox="1"/>
          <p:nvPr/>
        </p:nvSpPr>
        <p:spPr>
          <a:xfrm>
            <a:off x="613252" y="1541865"/>
            <a:ext cx="10294234" cy="4016484"/>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In order to provide best in class service to the clients, we have tied up with Nuvama for all Fund accounting, Custody, Broking, Back office, reporting functions. This allows us to offer top end infrastructure and support to our clients.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have subscribed to industry data providers like ACE Equities in order to get reliable data about the company's numbers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also use advanced technical tools that allow for real time monitoring of our holdings and trends.</a:t>
            </a:r>
            <a:endParaRPr sz="1600" dirty="0">
              <a:latin typeface="Abadi" panose="020B0604020104020204" pitchFamily="34" charset="0"/>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5585</TotalTime>
  <Words>2316</Words>
  <Application>Microsoft Office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Corbel</vt:lpstr>
      <vt:lpstr>Abadi</vt:lpstr>
      <vt:lpstr>Wingdings</vt:lpstr>
      <vt:lpstr>Source Sans Pro</vt:lpstr>
      <vt:lpstr>Arial</vt:lpstr>
      <vt:lpstr>Times New Roman</vt:lpstr>
      <vt:lpstr>Noto Sans Symbols</vt:lpstr>
      <vt:lpstr>Office Theme</vt:lpstr>
      <vt:lpstr>InvestSavvy Portfolio Management LLP Multiplying Your Wealth </vt:lpstr>
      <vt:lpstr>Partners</vt:lpstr>
      <vt:lpstr>Stock Filtering process</vt:lpstr>
      <vt:lpstr>Investment Ethos</vt:lpstr>
      <vt:lpstr>Tactical Investing</vt:lpstr>
      <vt:lpstr>Performance</vt:lpstr>
      <vt:lpstr>Performance</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124</cp:revision>
  <cp:lastPrinted>2023-05-03T05:42:13Z</cp:lastPrinted>
  <dcterms:created xsi:type="dcterms:W3CDTF">2019-07-10T03:17:29Z</dcterms:created>
  <dcterms:modified xsi:type="dcterms:W3CDTF">2025-06-16T05:17:52Z</dcterms:modified>
</cp:coreProperties>
</file>